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7"/>
  </p:notesMasterIdLst>
  <p:sldIdLst>
    <p:sldId id="265" r:id="rId5"/>
    <p:sldId id="264" r:id="rId6"/>
  </p:sldIdLst>
  <p:sldSz cx="6858000" cy="9144000" type="screen4x3"/>
  <p:notesSz cx="6985000" cy="9283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98B6081-60F6-56FE-D6E7-94FE6E7F068E}" name="Smith, Loni" initials="SL" userId="S::lonsmith@deloitte.com::b100e9ee-34ae-4a11-b87f-c514118fefb9" providerId="AD"/>
  <p188:author id="{017CA7C7-A53E-B6F7-602F-59DE5C83BC69}" name="Biga, Dan" initials="BD" userId="S::dabiga@deloitte.com::9a958b72-12bf-4be1-8885-768a42f97e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oesler, Theresa" initials="BT" lastIdx="1" clrIdx="0">
    <p:extLst>
      <p:ext uri="{19B8F6BF-5375-455C-9EA6-DF929625EA0E}">
        <p15:presenceInfo xmlns:p15="http://schemas.microsoft.com/office/powerpoint/2012/main" userId="S::tboesler@deloitte.com::399dd905-0a60-4225-b77d-e4dcee029f1a" providerId="AD"/>
      </p:ext>
    </p:extLst>
  </p:cmAuthor>
  <p:cmAuthor id="2" name="Skowron, Jordan" initials="SJ" lastIdx="24" clrIdx="1">
    <p:extLst>
      <p:ext uri="{19B8F6BF-5375-455C-9EA6-DF929625EA0E}">
        <p15:presenceInfo xmlns:p15="http://schemas.microsoft.com/office/powerpoint/2012/main" userId="S::joskowron@deloitte.com::9d07f45a-5531-43b2-a22c-679020fd64a9" providerId="AD"/>
      </p:ext>
    </p:extLst>
  </p:cmAuthor>
  <p:cmAuthor id="3" name="Bies, Kelly" initials="BK" lastIdx="2" clrIdx="2">
    <p:extLst>
      <p:ext uri="{19B8F6BF-5375-455C-9EA6-DF929625EA0E}">
        <p15:presenceInfo xmlns:p15="http://schemas.microsoft.com/office/powerpoint/2012/main" userId="S::kbies@deloitte.com::1ba936e3-cfe7-4d1b-8b88-92b10684f5d0" providerId="AD"/>
      </p:ext>
    </p:extLst>
  </p:cmAuthor>
  <p:cmAuthor id="4" name="Bies, Kelly" initials="KB" lastIdx="11" clrIdx="3">
    <p:extLst>
      <p:ext uri="{19B8F6BF-5375-455C-9EA6-DF929625EA0E}">
        <p15:presenceInfo xmlns:p15="http://schemas.microsoft.com/office/powerpoint/2012/main" userId="Bies, Kelly" providerId="None"/>
      </p:ext>
    </p:extLst>
  </p:cmAuthor>
  <p:cmAuthor id="5" name="Biga, Dan" initials="BD" lastIdx="2" clrIdx="4">
    <p:extLst>
      <p:ext uri="{19B8F6BF-5375-455C-9EA6-DF929625EA0E}">
        <p15:presenceInfo xmlns:p15="http://schemas.microsoft.com/office/powerpoint/2012/main" userId="S::dabiga@deloitte.com::9a958b72-12bf-4be1-8885-768a42f97eb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A1035F-BA65-49BF-8C14-4111CEA517E8}" v="3" dt="2025-12-05T16:20:55.3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69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ylde, Stephanie" userId="72ad7883-3176-4b09-9f61-248de56b8301" providerId="ADAL" clId="{0CEF5B6A-9B14-42FB-AB01-018D337A9AD1}"/>
    <pc:docChg chg="custSel modSld">
      <pc:chgData name="Wylde, Stephanie" userId="72ad7883-3176-4b09-9f61-248de56b8301" providerId="ADAL" clId="{0CEF5B6A-9B14-42FB-AB01-018D337A9AD1}" dt="2025-12-05T16:21:16.483" v="87" actId="1076"/>
      <pc:docMkLst>
        <pc:docMk/>
      </pc:docMkLst>
      <pc:sldChg chg="modSp mod">
        <pc:chgData name="Wylde, Stephanie" userId="72ad7883-3176-4b09-9f61-248de56b8301" providerId="ADAL" clId="{0CEF5B6A-9B14-42FB-AB01-018D337A9AD1}" dt="2025-12-05T16:21:16.483" v="87" actId="1076"/>
        <pc:sldMkLst>
          <pc:docMk/>
          <pc:sldMk cId="902570844" sldId="264"/>
        </pc:sldMkLst>
        <pc:spChg chg="mod">
          <ac:chgData name="Wylde, Stephanie" userId="72ad7883-3176-4b09-9f61-248de56b8301" providerId="ADAL" clId="{0CEF5B6A-9B14-42FB-AB01-018D337A9AD1}" dt="2025-12-05T16:21:13.718" v="86" actId="1076"/>
          <ac:spMkLst>
            <pc:docMk/>
            <pc:sldMk cId="902570844" sldId="264"/>
            <ac:spMk id="5" creationId="{4D19C571-064C-B155-008F-5DF52C4682C8}"/>
          </ac:spMkLst>
        </pc:spChg>
        <pc:graphicFrameChg chg="mod">
          <ac:chgData name="Wylde, Stephanie" userId="72ad7883-3176-4b09-9f61-248de56b8301" providerId="ADAL" clId="{0CEF5B6A-9B14-42FB-AB01-018D337A9AD1}" dt="2025-12-05T16:21:16.483" v="87" actId="1076"/>
          <ac:graphicFrameMkLst>
            <pc:docMk/>
            <pc:sldMk cId="902570844" sldId="264"/>
            <ac:graphicFrameMk id="7" creationId="{25A364A1-6639-494E-AAC0-D28867CE865D}"/>
          </ac:graphicFrameMkLst>
        </pc:graphicFrameChg>
        <pc:graphicFrameChg chg="mod modGraphic">
          <ac:chgData name="Wylde, Stephanie" userId="72ad7883-3176-4b09-9f61-248de56b8301" providerId="ADAL" clId="{0CEF5B6A-9B14-42FB-AB01-018D337A9AD1}" dt="2025-12-05T16:21:08.428" v="85" actId="20577"/>
          <ac:graphicFrameMkLst>
            <pc:docMk/>
            <pc:sldMk cId="902570844" sldId="264"/>
            <ac:graphicFrameMk id="10" creationId="{A3524831-D5D7-0394-0174-4E889F488494}"/>
          </ac:graphicFrameMkLst>
        </pc:graphicFrameChg>
      </pc:sldChg>
      <pc:sldChg chg="modSp mod">
        <pc:chgData name="Wylde, Stephanie" userId="72ad7883-3176-4b09-9f61-248de56b8301" providerId="ADAL" clId="{0CEF5B6A-9B14-42FB-AB01-018D337A9AD1}" dt="2025-12-05T16:19:19.045" v="68" actId="1076"/>
        <pc:sldMkLst>
          <pc:docMk/>
          <pc:sldMk cId="3349013867" sldId="265"/>
        </pc:sldMkLst>
        <pc:spChg chg="mod">
          <ac:chgData name="Wylde, Stephanie" userId="72ad7883-3176-4b09-9f61-248de56b8301" providerId="ADAL" clId="{0CEF5B6A-9B14-42FB-AB01-018D337A9AD1}" dt="2025-12-05T16:19:15.073" v="67"/>
          <ac:spMkLst>
            <pc:docMk/>
            <pc:sldMk cId="3349013867" sldId="265"/>
            <ac:spMk id="8" creationId="{74272451-3B4E-4D0F-AD19-4EA57A796B81}"/>
          </ac:spMkLst>
        </pc:spChg>
        <pc:graphicFrameChg chg="mod modGraphic">
          <ac:chgData name="Wylde, Stephanie" userId="72ad7883-3176-4b09-9f61-248de56b8301" providerId="ADAL" clId="{0CEF5B6A-9B14-42FB-AB01-018D337A9AD1}" dt="2025-12-05T16:18:56.158" v="54" actId="20577"/>
          <ac:graphicFrameMkLst>
            <pc:docMk/>
            <pc:sldMk cId="3349013867" sldId="265"/>
            <ac:graphicFrameMk id="3" creationId="{8B5E5E9F-541E-8275-E043-BE1904D10CD8}"/>
          </ac:graphicFrameMkLst>
        </pc:graphicFrameChg>
        <pc:graphicFrameChg chg="mod">
          <ac:chgData name="Wylde, Stephanie" userId="72ad7883-3176-4b09-9f61-248de56b8301" providerId="ADAL" clId="{0CEF5B6A-9B14-42FB-AB01-018D337A9AD1}" dt="2025-12-05T16:19:19.045" v="68" actId="1076"/>
          <ac:graphicFrameMkLst>
            <pc:docMk/>
            <pc:sldMk cId="3349013867" sldId="265"/>
            <ac:graphicFrameMk id="6" creationId="{E04BD314-033A-4D7E-9F05-BB22493879BF}"/>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24" tIns="45712" rIns="91424" bIns="45712" rtlCol="0"/>
          <a:lstStyle>
            <a:lvl1pPr algn="l">
              <a:defRPr sz="1200"/>
            </a:lvl1pPr>
          </a:lstStyle>
          <a:p>
            <a:endParaRPr lang="en-US"/>
          </a:p>
        </p:txBody>
      </p:sp>
      <p:sp>
        <p:nvSpPr>
          <p:cNvPr id="3" name="Date Placeholder 2"/>
          <p:cNvSpPr>
            <a:spLocks noGrp="1"/>
          </p:cNvSpPr>
          <p:nvPr>
            <p:ph type="dt" idx="1"/>
          </p:nvPr>
        </p:nvSpPr>
        <p:spPr>
          <a:xfrm>
            <a:off x="3956051" y="0"/>
            <a:ext cx="3027363" cy="465138"/>
          </a:xfrm>
          <a:prstGeom prst="rect">
            <a:avLst/>
          </a:prstGeom>
        </p:spPr>
        <p:txBody>
          <a:bodyPr vert="horz" lIns="91424" tIns="45712" rIns="91424" bIns="45712" rtlCol="0"/>
          <a:lstStyle>
            <a:lvl1pPr algn="r">
              <a:defRPr sz="1200"/>
            </a:lvl1pPr>
          </a:lstStyle>
          <a:p>
            <a:fld id="{1D0EEC9C-E7D4-46B1-AF93-79EFB1E2267B}" type="datetimeFigureOut">
              <a:rPr lang="en-US" smtClean="0"/>
              <a:t>12/5/2025</a:t>
            </a:fld>
            <a:endParaRPr lang="en-US"/>
          </a:p>
        </p:txBody>
      </p:sp>
      <p:sp>
        <p:nvSpPr>
          <p:cNvPr id="4" name="Slide Image Placeholder 3"/>
          <p:cNvSpPr>
            <a:spLocks noGrp="1" noRot="1" noChangeAspect="1"/>
          </p:cNvSpPr>
          <p:nvPr>
            <p:ph type="sldImg" idx="2"/>
          </p:nvPr>
        </p:nvSpPr>
        <p:spPr>
          <a:xfrm>
            <a:off x="2317750" y="1160463"/>
            <a:ext cx="2349500" cy="3133725"/>
          </a:xfrm>
          <a:prstGeom prst="rect">
            <a:avLst/>
          </a:prstGeom>
          <a:noFill/>
          <a:ln w="12700">
            <a:solidFill>
              <a:prstClr val="black"/>
            </a:solidFill>
          </a:ln>
        </p:spPr>
        <p:txBody>
          <a:bodyPr vert="horz" lIns="91424" tIns="45712" rIns="91424" bIns="45712" rtlCol="0" anchor="ctr"/>
          <a:lstStyle/>
          <a:p>
            <a:endParaRPr lang="en-US"/>
          </a:p>
        </p:txBody>
      </p:sp>
      <p:sp>
        <p:nvSpPr>
          <p:cNvPr id="5" name="Notes Placeholder 4"/>
          <p:cNvSpPr>
            <a:spLocks noGrp="1"/>
          </p:cNvSpPr>
          <p:nvPr>
            <p:ph type="body" sz="quarter" idx="3"/>
          </p:nvPr>
        </p:nvSpPr>
        <p:spPr>
          <a:xfrm>
            <a:off x="698500" y="4467225"/>
            <a:ext cx="5588000" cy="3656013"/>
          </a:xfrm>
          <a:prstGeom prst="rect">
            <a:avLst/>
          </a:prstGeom>
        </p:spPr>
        <p:txBody>
          <a:bodyPr vert="horz" lIns="91424" tIns="45712" rIns="91424" bIns="4571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8564"/>
            <a:ext cx="3027363" cy="465137"/>
          </a:xfrm>
          <a:prstGeom prst="rect">
            <a:avLst/>
          </a:prstGeom>
        </p:spPr>
        <p:txBody>
          <a:bodyPr vert="horz" lIns="91424" tIns="45712" rIns="91424" bIns="45712" rtlCol="0" anchor="b"/>
          <a:lstStyle>
            <a:lvl1pPr algn="l">
              <a:defRPr sz="1200"/>
            </a:lvl1pPr>
          </a:lstStyle>
          <a:p>
            <a:endParaRPr lang="en-US"/>
          </a:p>
        </p:txBody>
      </p:sp>
      <p:sp>
        <p:nvSpPr>
          <p:cNvPr id="7" name="Slide Number Placeholder 6"/>
          <p:cNvSpPr>
            <a:spLocks noGrp="1"/>
          </p:cNvSpPr>
          <p:nvPr>
            <p:ph type="sldNum" sz="quarter" idx="5"/>
          </p:nvPr>
        </p:nvSpPr>
        <p:spPr>
          <a:xfrm>
            <a:off x="3956051" y="8818564"/>
            <a:ext cx="3027363" cy="465137"/>
          </a:xfrm>
          <a:prstGeom prst="rect">
            <a:avLst/>
          </a:prstGeom>
        </p:spPr>
        <p:txBody>
          <a:bodyPr vert="horz" lIns="91424" tIns="45712" rIns="91424" bIns="45712" rtlCol="0" anchor="b"/>
          <a:lstStyle>
            <a:lvl1pPr algn="r">
              <a:defRPr sz="1200"/>
            </a:lvl1pPr>
          </a:lstStyle>
          <a:p>
            <a:fld id="{9AD6E296-D434-40A7-8CC5-57B67E07967C}" type="slidenum">
              <a:rPr lang="en-US" smtClean="0"/>
              <a:t>‹#›</a:t>
            </a:fld>
            <a:endParaRPr lang="en-US"/>
          </a:p>
        </p:txBody>
      </p:sp>
    </p:spTree>
    <p:extLst>
      <p:ext uri="{BB962C8B-B14F-4D97-AF65-F5344CB8AC3E}">
        <p14:creationId xmlns:p14="http://schemas.microsoft.com/office/powerpoint/2010/main" val="764763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92698C0A-96B7-4D8C-9D12-6E1AC4EEB1BC}"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2612708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698C0A-96B7-4D8C-9D12-6E1AC4EEB1BC}"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309091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698C0A-96B7-4D8C-9D12-6E1AC4EEB1BC}"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3721039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698C0A-96B7-4D8C-9D12-6E1AC4EEB1BC}"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3700813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698C0A-96B7-4D8C-9D12-6E1AC4EEB1BC}"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1746151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698C0A-96B7-4D8C-9D12-6E1AC4EEB1BC}"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2200646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698C0A-96B7-4D8C-9D12-6E1AC4EEB1BC}" type="datetimeFigureOut">
              <a:rPr lang="en-US" smtClean="0"/>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2937957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698C0A-96B7-4D8C-9D12-6E1AC4EEB1BC}" type="datetimeFigureOut">
              <a:rPr lang="en-US" smtClean="0"/>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4229049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698C0A-96B7-4D8C-9D12-6E1AC4EEB1BC}" type="datetimeFigureOut">
              <a:rPr lang="en-US" smtClean="0"/>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1876389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2698C0A-96B7-4D8C-9D12-6E1AC4EEB1BC}"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386944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2698C0A-96B7-4D8C-9D12-6E1AC4EEB1BC}"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10D005-9706-4093-BD44-A39E5FDEFCC9}" type="slidenum">
              <a:rPr lang="en-US" smtClean="0"/>
              <a:t>‹#›</a:t>
            </a:fld>
            <a:endParaRPr lang="en-US"/>
          </a:p>
        </p:txBody>
      </p:sp>
    </p:spTree>
    <p:extLst>
      <p:ext uri="{BB962C8B-B14F-4D97-AF65-F5344CB8AC3E}">
        <p14:creationId xmlns:p14="http://schemas.microsoft.com/office/powerpoint/2010/main" val="137026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92698C0A-96B7-4D8C-9D12-6E1AC4EEB1BC}" type="datetimeFigureOut">
              <a:rPr lang="en-US" smtClean="0"/>
              <a:t>12/5/2025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AB10D005-9706-4093-BD44-A39E5FDEFCC9}" type="slidenum">
              <a:rPr lang="en-US" smtClean="0"/>
              <a:t>‹#›</a:t>
            </a:fld>
            <a:endParaRPr lang="en-US"/>
          </a:p>
        </p:txBody>
      </p:sp>
    </p:spTree>
    <p:extLst>
      <p:ext uri="{BB962C8B-B14F-4D97-AF65-F5344CB8AC3E}">
        <p14:creationId xmlns:p14="http://schemas.microsoft.com/office/powerpoint/2010/main" val="39308440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731662D-848D-F4D9-6CE8-358D470B6146}"/>
              </a:ext>
            </a:extLst>
          </p:cNvPr>
          <p:cNvPicPr>
            <a:picLocks noChangeAspect="1"/>
          </p:cNvPicPr>
          <p:nvPr/>
        </p:nvPicPr>
        <p:blipFill>
          <a:blip r:embed="rId2"/>
          <a:stretch>
            <a:fillRect/>
          </a:stretch>
        </p:blipFill>
        <p:spPr>
          <a:xfrm>
            <a:off x="4142640" y="46641"/>
            <a:ext cx="2365453" cy="493819"/>
          </a:xfrm>
          <a:prstGeom prst="rect">
            <a:avLst/>
          </a:prstGeom>
        </p:spPr>
      </p:pic>
      <p:pic>
        <p:nvPicPr>
          <p:cNvPr id="4" name="Picture 3">
            <a:extLst>
              <a:ext uri="{FF2B5EF4-FFF2-40B4-BE49-F238E27FC236}">
                <a16:creationId xmlns:a16="http://schemas.microsoft.com/office/drawing/2014/main" id="{C2902ED3-0A86-4609-954C-9070820F74FF}"/>
              </a:ext>
            </a:extLst>
          </p:cNvPr>
          <p:cNvPicPr>
            <a:picLocks noChangeAspect="1"/>
          </p:cNvPicPr>
          <p:nvPr/>
        </p:nvPicPr>
        <p:blipFill>
          <a:blip r:embed="rId3"/>
          <a:stretch>
            <a:fillRect/>
          </a:stretch>
        </p:blipFill>
        <p:spPr>
          <a:xfrm>
            <a:off x="471487" y="162475"/>
            <a:ext cx="1329043" cy="262151"/>
          </a:xfrm>
          <a:prstGeom prst="rect">
            <a:avLst/>
          </a:prstGeom>
        </p:spPr>
      </p:pic>
      <p:graphicFrame>
        <p:nvGraphicFramePr>
          <p:cNvPr id="6" name="Table 5">
            <a:extLst>
              <a:ext uri="{FF2B5EF4-FFF2-40B4-BE49-F238E27FC236}">
                <a16:creationId xmlns:a16="http://schemas.microsoft.com/office/drawing/2014/main" id="{E04BD314-033A-4D7E-9F05-BB22493879BF}"/>
              </a:ext>
            </a:extLst>
          </p:cNvPr>
          <p:cNvGraphicFramePr>
            <a:graphicFrameLocks noGrp="1"/>
          </p:cNvGraphicFramePr>
          <p:nvPr>
            <p:extLst>
              <p:ext uri="{D42A27DB-BD31-4B8C-83A1-F6EECF244321}">
                <p14:modId xmlns:p14="http://schemas.microsoft.com/office/powerpoint/2010/main" val="3190527323"/>
              </p:ext>
            </p:extLst>
          </p:nvPr>
        </p:nvGraphicFramePr>
        <p:xfrm>
          <a:off x="214788" y="2003361"/>
          <a:ext cx="6483046" cy="4645851"/>
        </p:xfrm>
        <a:graphic>
          <a:graphicData uri="http://schemas.openxmlformats.org/drawingml/2006/table">
            <a:tbl>
              <a:tblPr firstRow="1" firstCol="1" bandRow="1"/>
              <a:tblGrid>
                <a:gridCol w="689777">
                  <a:extLst>
                    <a:ext uri="{9D8B030D-6E8A-4147-A177-3AD203B41FA5}">
                      <a16:colId xmlns:a16="http://schemas.microsoft.com/office/drawing/2014/main" val="1015581309"/>
                    </a:ext>
                  </a:extLst>
                </a:gridCol>
                <a:gridCol w="967256">
                  <a:extLst>
                    <a:ext uri="{9D8B030D-6E8A-4147-A177-3AD203B41FA5}">
                      <a16:colId xmlns:a16="http://schemas.microsoft.com/office/drawing/2014/main" val="1006627872"/>
                    </a:ext>
                  </a:extLst>
                </a:gridCol>
                <a:gridCol w="650634">
                  <a:extLst>
                    <a:ext uri="{9D8B030D-6E8A-4147-A177-3AD203B41FA5}">
                      <a16:colId xmlns:a16="http://schemas.microsoft.com/office/drawing/2014/main" val="3936756878"/>
                    </a:ext>
                  </a:extLst>
                </a:gridCol>
                <a:gridCol w="911689">
                  <a:extLst>
                    <a:ext uri="{9D8B030D-6E8A-4147-A177-3AD203B41FA5}">
                      <a16:colId xmlns:a16="http://schemas.microsoft.com/office/drawing/2014/main" val="2722832238"/>
                    </a:ext>
                  </a:extLst>
                </a:gridCol>
                <a:gridCol w="3263690">
                  <a:extLst>
                    <a:ext uri="{9D8B030D-6E8A-4147-A177-3AD203B41FA5}">
                      <a16:colId xmlns:a16="http://schemas.microsoft.com/office/drawing/2014/main" val="1847364834"/>
                    </a:ext>
                  </a:extLst>
                </a:gridCol>
              </a:tblGrid>
              <a:tr h="197658">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Time</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Location(s)</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Activity</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Owner</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Instructions</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extLst>
                  <a:ext uri="{0D108BD9-81ED-4DB2-BD59-A6C34878D82A}">
                    <a16:rowId xmlns:a16="http://schemas.microsoft.com/office/drawing/2014/main" val="654318966"/>
                  </a:ext>
                </a:extLst>
              </a:tr>
              <a:tr h="2126847">
                <a:tc>
                  <a:txBody>
                    <a:bodyPr/>
                    <a:lstStyle/>
                    <a:p>
                      <a:pPr marL="0" marR="0">
                        <a:lnSpc>
                          <a:spcPct val="107000"/>
                        </a:lnSpc>
                        <a:spcBef>
                          <a:spcPts val="0"/>
                        </a:spcBef>
                        <a:spcAft>
                          <a:spcPts val="0"/>
                        </a:spcAft>
                      </a:pPr>
                      <a:r>
                        <a:rPr lang="en-US" sz="800">
                          <a:effectLst/>
                          <a:latin typeface="+mj-lt"/>
                          <a:ea typeface="Calibri"/>
                          <a:cs typeface="Times New Roman"/>
                        </a:rPr>
                        <a:t>1:50 – 2:45 P</a:t>
                      </a:r>
                      <a:endParaRPr lang="en-US" sz="800">
                        <a:effectLst/>
                        <a:latin typeface="+mj-lt"/>
                        <a:ea typeface="Calibri"/>
                        <a:cs typeface="Times New Roman" panose="02020603050405020304" pitchFamily="18" charset="0"/>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kern="1200">
                          <a:solidFill>
                            <a:schemeClr val="tx1"/>
                          </a:solidFill>
                          <a:effectLst/>
                          <a:latin typeface="+mj-lt"/>
                          <a:ea typeface="Calibri"/>
                          <a:cs typeface="Times New Roman"/>
                        </a:rPr>
                        <a:t>Barry CD</a:t>
                      </a:r>
                      <a:endParaRPr lang="en-US" sz="800">
                        <a:solidFill>
                          <a:schemeClr val="tx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mj-lt"/>
                          <a:ea typeface="Calibri"/>
                          <a:cs typeface="Times New Roman"/>
                        </a:rPr>
                        <a:t>Opening Plenary</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kern="1200" dirty="0">
                          <a:solidFill>
                            <a:schemeClr val="tx1"/>
                          </a:solidFill>
                          <a:effectLst/>
                          <a:latin typeface="+mj-lt"/>
                          <a:ea typeface="Calibri"/>
                          <a:cs typeface="Times New Roman"/>
                        </a:rPr>
                        <a:t>Photographer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171450" marR="0" lvl="0" indent="-171450">
                        <a:lnSpc>
                          <a:spcPct val="107000"/>
                        </a:lnSpc>
                        <a:spcBef>
                          <a:spcPts val="0"/>
                        </a:spcBef>
                        <a:spcAft>
                          <a:spcPts val="0"/>
                        </a:spcAft>
                        <a:buFontTx/>
                        <a:buChar char="-"/>
                      </a:pPr>
                      <a:r>
                        <a:rPr lang="en-US" sz="800" b="0" i="0" u="none" strike="noStrike" noProof="0">
                          <a:solidFill>
                            <a:srgbClr val="000000"/>
                          </a:solidFill>
                          <a:effectLst/>
                          <a:latin typeface="+mj-lt"/>
                        </a:rPr>
                        <a:t>Participants outside the ballroom, entry, Presenter, Audience, Audience when they are speaking with the microphone. </a:t>
                      </a:r>
                    </a:p>
                    <a:p>
                      <a:pPr marL="171450" marR="0" lvl="0" indent="-171450">
                        <a:lnSpc>
                          <a:spcPct val="107000"/>
                        </a:lnSpc>
                        <a:spcBef>
                          <a:spcPts val="0"/>
                        </a:spcBef>
                        <a:spcAft>
                          <a:spcPts val="0"/>
                        </a:spcAft>
                        <a:buFontTx/>
                        <a:buChar char="-"/>
                      </a:pPr>
                      <a:r>
                        <a:rPr lang="en-US" sz="800" b="0" i="0" u="none" strike="noStrike" noProof="0">
                          <a:solidFill>
                            <a:srgbClr val="000000"/>
                          </a:solidFill>
                          <a:effectLst/>
                          <a:latin typeface="+mj-lt"/>
                        </a:rPr>
                        <a:t>Please concentrate more on the learners and less on the faculty.  Please ensure to get some shots of the speakers, in action, but not too many.  </a:t>
                      </a:r>
                    </a:p>
                    <a:p>
                      <a:pPr marL="171450" marR="0" lvl="0" indent="-171450">
                        <a:lnSpc>
                          <a:spcPct val="107000"/>
                        </a:lnSpc>
                        <a:spcBef>
                          <a:spcPts val="0"/>
                        </a:spcBef>
                        <a:spcAft>
                          <a:spcPts val="0"/>
                        </a:spcAft>
                        <a:buFontTx/>
                        <a:buChar char="-"/>
                      </a:pPr>
                      <a:r>
                        <a:rPr lang="en-US" sz="800" b="0" i="0" u="none" strike="noStrike" noProof="0">
                          <a:solidFill>
                            <a:srgbClr val="000000"/>
                          </a:solidFill>
                          <a:effectLst/>
                          <a:latin typeface="+mj-lt"/>
                        </a:rPr>
                        <a:t>When getting shots of the Speakers, let's concentrate on getting the perspective from the back of the room learners -OR- facing the learners.  </a:t>
                      </a:r>
                    </a:p>
                    <a:p>
                      <a:pPr marL="171450" marR="0" lvl="0" indent="-171450">
                        <a:lnSpc>
                          <a:spcPct val="107000"/>
                        </a:lnSpc>
                        <a:spcBef>
                          <a:spcPts val="0"/>
                        </a:spcBef>
                        <a:spcAft>
                          <a:spcPts val="0"/>
                        </a:spcAft>
                        <a:buFontTx/>
                        <a:buChar char="-"/>
                      </a:pPr>
                      <a:r>
                        <a:rPr lang="en-US" sz="800" b="0" i="0" u="none" strike="noStrike" noProof="0">
                          <a:solidFill>
                            <a:srgbClr val="000000"/>
                          </a:solidFill>
                          <a:effectLst/>
                          <a:latin typeface="+mj-lt"/>
                        </a:rPr>
                        <a:t>When taking photos of Neda, get her in action, but let's also stay away from too many close ups of her (</a:t>
                      </a:r>
                      <a:r>
                        <a:rPr lang="en-US" sz="800" b="0" i="0" u="none" strike="noStrike" noProof="0" err="1">
                          <a:solidFill>
                            <a:srgbClr val="000000"/>
                          </a:solidFill>
                          <a:effectLst/>
                          <a:latin typeface="+mj-lt"/>
                        </a:rPr>
                        <a:t>i.e</a:t>
                      </a:r>
                      <a:r>
                        <a:rPr lang="en-US" sz="800" b="0" i="0" u="none" strike="noStrike" noProof="0">
                          <a:solidFill>
                            <a:srgbClr val="000000"/>
                          </a:solidFill>
                          <a:effectLst/>
                          <a:latin typeface="+mj-lt"/>
                        </a:rPr>
                        <a:t>: Full room, 75% of the room, and 50% of the room with a few close ups. More of the perspective from the audience zoomed out).  </a:t>
                      </a:r>
                    </a:p>
                    <a:p>
                      <a:pPr marL="171450" marR="0" lvl="0" indent="-171450">
                        <a:lnSpc>
                          <a:spcPct val="107000"/>
                        </a:lnSpc>
                        <a:spcBef>
                          <a:spcPts val="0"/>
                        </a:spcBef>
                        <a:spcAft>
                          <a:spcPts val="0"/>
                        </a:spcAft>
                        <a:buFontTx/>
                        <a:buChar char="-"/>
                      </a:pPr>
                      <a:r>
                        <a:rPr lang="en-US" sz="800" b="0" i="0" u="none" strike="noStrike" noProof="0">
                          <a:solidFill>
                            <a:srgbClr val="000000"/>
                          </a:solidFill>
                          <a:effectLst/>
                          <a:latin typeface="+mj-lt"/>
                        </a:rPr>
                        <a:t>When shooting the learners, please try to get the color of the lanyards in the images so that we can tell which program they belong too.  If the lanyard is not showing, try to not shoot them. </a:t>
                      </a:r>
                      <a:endParaRPr lang="en-US" sz="800" b="0" i="0" u="none" strike="noStrike" noProof="0">
                        <a:solidFill>
                          <a:srgbClr val="000000"/>
                        </a:solidFill>
                        <a:effectLst/>
                        <a:highlight>
                          <a:srgbClr val="FFFF00"/>
                        </a:highlight>
                        <a:latin typeface="+mj-lt"/>
                      </a:endParaRPr>
                    </a:p>
                    <a:p>
                      <a:pPr marL="171450" marR="0" lvl="0" indent="-171450">
                        <a:lnSpc>
                          <a:spcPct val="107000"/>
                        </a:lnSpc>
                        <a:spcBef>
                          <a:spcPts val="0"/>
                        </a:spcBef>
                        <a:spcAft>
                          <a:spcPts val="0"/>
                        </a:spcAft>
                        <a:buFontTx/>
                        <a:buChar char="-"/>
                      </a:pPr>
                      <a:r>
                        <a:rPr lang="en-US" sz="800" b="0" i="0" u="none" strike="noStrike" noProof="0">
                          <a:solidFill>
                            <a:srgbClr val="000000"/>
                          </a:solidFill>
                          <a:effectLst/>
                          <a:highlight>
                            <a:srgbClr val="FFFF00"/>
                          </a:highlight>
                          <a:latin typeface="+mj-lt"/>
                        </a:rPr>
                        <a:t>Please keep in mind to be careful not to get mouths open, participants who may look like they are sleeping, yawning, nothing unflattering.</a:t>
                      </a:r>
                    </a:p>
                    <a:p>
                      <a:pPr marL="0" marR="0" lvl="0">
                        <a:lnSpc>
                          <a:spcPct val="107000"/>
                        </a:lnSpc>
                        <a:spcBef>
                          <a:spcPts val="0"/>
                        </a:spcBef>
                        <a:spcAft>
                          <a:spcPts val="0"/>
                        </a:spcAft>
                        <a:buNone/>
                      </a:pPr>
                      <a:endParaRPr lang="en-US" sz="800" b="0" i="0" u="none" strike="noStrike" noProof="0">
                        <a:solidFill>
                          <a:srgbClr val="000000"/>
                        </a:solidFill>
                        <a:latin typeface="+mj-lt"/>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73543387"/>
                  </a:ext>
                </a:extLst>
              </a:tr>
              <a:tr h="379967">
                <a:tc>
                  <a:txBody>
                    <a:bodyPr/>
                    <a:lstStyle/>
                    <a:p>
                      <a:pPr marL="0" marR="0">
                        <a:lnSpc>
                          <a:spcPct val="107000"/>
                        </a:lnSpc>
                        <a:spcBef>
                          <a:spcPts val="0"/>
                        </a:spcBef>
                        <a:spcAft>
                          <a:spcPts val="0"/>
                        </a:spcAft>
                      </a:pPr>
                      <a:r>
                        <a:rPr lang="en-US" sz="800">
                          <a:effectLst/>
                          <a:latin typeface="+mj-lt"/>
                          <a:ea typeface="Calibri"/>
                          <a:cs typeface="Times New Roman"/>
                        </a:rPr>
                        <a:t>2:45 – 3:00 P</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a:solidFill>
                            <a:schemeClr val="tx1"/>
                          </a:solidFill>
                          <a:effectLst/>
                          <a:latin typeface="+mj-lt"/>
                          <a:ea typeface="Calibri"/>
                          <a:cs typeface="Times New Roman"/>
                        </a:rPr>
                        <a:t>Transition to classrooms</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a:effectLst/>
                          <a:latin typeface="+mj-lt"/>
                          <a:ea typeface="Calibri"/>
                          <a:cs typeface="Times New Roman"/>
                        </a:rPr>
                        <a:t>Transition to classrooms</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kern="1200">
                          <a:solidFill>
                            <a:schemeClr val="tx1"/>
                          </a:solidFill>
                          <a:effectLst/>
                          <a:latin typeface="+mj-lt"/>
                          <a:ea typeface="Calibri"/>
                          <a:cs typeface="Times New Roman"/>
                        </a:rPr>
                        <a:t>Photographer</a:t>
                      </a:r>
                    </a:p>
                    <a:p>
                      <a:pPr marL="0" marR="0" lvl="0" indent="0" algn="l" defTabSz="685800" rtl="0" eaLnBrk="1" fontAlgn="auto" latinLnBrk="0" hangingPunct="1">
                        <a:lnSpc>
                          <a:spcPct val="107000"/>
                        </a:lnSpc>
                        <a:spcBef>
                          <a:spcPts val="0"/>
                        </a:spcBef>
                        <a:spcAft>
                          <a:spcPts val="0"/>
                        </a:spcAft>
                        <a:buClrTx/>
                        <a:buSzTx/>
                        <a:buFontTx/>
                        <a:buNone/>
                        <a:tabLst/>
                        <a:defRPr/>
                      </a:pPr>
                      <a:endParaRPr lang="en-US" sz="800">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171450" marR="0" lvl="0" indent="-171450" algn="l" rtl="0" eaLnBrk="1" fontAlgn="auto" latinLnBrk="0" hangingPunct="1">
                        <a:lnSpc>
                          <a:spcPct val="107000"/>
                        </a:lnSpc>
                        <a:spcBef>
                          <a:spcPts val="0"/>
                        </a:spcBef>
                        <a:spcAft>
                          <a:spcPts val="0"/>
                        </a:spcAft>
                        <a:buClrTx/>
                        <a:buSzTx/>
                        <a:buFontTx/>
                        <a:buChar char="-"/>
                      </a:pPr>
                      <a:r>
                        <a:rPr lang="en-US" sz="800">
                          <a:solidFill>
                            <a:schemeClr val="tx1"/>
                          </a:solidFill>
                          <a:effectLst/>
                          <a:latin typeface="+mj-lt"/>
                          <a:ea typeface="Calibri"/>
                          <a:cs typeface="Times New Roman"/>
                        </a:rPr>
                        <a:t>Take pictures of attendees as they walk to their classrooms.</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1321671997"/>
                  </a:ext>
                </a:extLst>
              </a:tr>
              <a:tr h="747583">
                <a:tc>
                  <a:txBody>
                    <a:bodyPr/>
                    <a:lstStyle/>
                    <a:p>
                      <a:pPr marL="0" marR="0">
                        <a:lnSpc>
                          <a:spcPct val="107000"/>
                        </a:lnSpc>
                        <a:spcBef>
                          <a:spcPts val="0"/>
                        </a:spcBef>
                        <a:spcAft>
                          <a:spcPts val="0"/>
                        </a:spcAft>
                      </a:pPr>
                      <a:r>
                        <a:rPr lang="en-US" sz="800" dirty="0">
                          <a:effectLst/>
                          <a:latin typeface="+mj-lt"/>
                          <a:ea typeface="Calibri"/>
                          <a:cs typeface="Times New Roman"/>
                        </a:rPr>
                        <a:t>3:00 – 6:00 P </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b="1" kern="1200" dirty="0">
                          <a:solidFill>
                            <a:schemeClr val="tx1"/>
                          </a:solidFill>
                          <a:effectLst/>
                          <a:latin typeface="+mj-lt"/>
                          <a:ea typeface="Calibri"/>
                          <a:cs typeface="Times New Roman"/>
                        </a:rPr>
                        <a:t>CP2:</a:t>
                      </a:r>
                      <a:r>
                        <a:rPr lang="en-US" sz="800" b="0" kern="1200" dirty="0">
                          <a:solidFill>
                            <a:schemeClr val="tx1"/>
                          </a:solidFill>
                          <a:effectLst/>
                          <a:latin typeface="+mj-lt"/>
                          <a:ea typeface="Calibri"/>
                          <a:cs typeface="Times New Roman"/>
                        </a:rPr>
                        <a:t> 1062, 1065, 1067, 1069</a:t>
                      </a:r>
                    </a:p>
                    <a:p>
                      <a:pPr marL="0" marR="0" lvl="0" indent="0" algn="l" defTabSz="685800" rtl="0" eaLnBrk="1" fontAlgn="auto" latinLnBrk="0" hangingPunct="1">
                        <a:lnSpc>
                          <a:spcPct val="107000"/>
                        </a:lnSpc>
                        <a:spcBef>
                          <a:spcPts val="0"/>
                        </a:spcBef>
                        <a:spcAft>
                          <a:spcPts val="0"/>
                        </a:spcAft>
                        <a:buClrTx/>
                        <a:buSzTx/>
                        <a:buFontTx/>
                        <a:buNone/>
                        <a:tabLst/>
                        <a:defRPr/>
                      </a:pPr>
                      <a:endParaRPr lang="en-US" sz="800" b="0" kern="1200" dirty="0">
                        <a:solidFill>
                          <a:schemeClr val="tx1"/>
                        </a:solidFill>
                        <a:effectLst/>
                        <a:latin typeface="+mj-lt"/>
                        <a:ea typeface="Calibri"/>
                        <a:cs typeface="Times New Roman"/>
                      </a:endParaRPr>
                    </a:p>
                    <a:p>
                      <a:pPr marL="0" marR="0" lvl="0" indent="0" algn="l" defTabSz="685800" rtl="0" eaLnBrk="1" fontAlgn="auto" latinLnBrk="0" hangingPunct="1">
                        <a:lnSpc>
                          <a:spcPct val="107000"/>
                        </a:lnSpc>
                        <a:spcBef>
                          <a:spcPts val="0"/>
                        </a:spcBef>
                        <a:spcAft>
                          <a:spcPts val="0"/>
                        </a:spcAft>
                        <a:buClrTx/>
                        <a:buSzTx/>
                        <a:buFontTx/>
                        <a:buNone/>
                        <a:tabLst/>
                        <a:defRPr/>
                      </a:pPr>
                      <a:r>
                        <a:rPr lang="en-US" sz="800" b="1" kern="1200" dirty="0">
                          <a:solidFill>
                            <a:schemeClr val="tx1"/>
                          </a:solidFill>
                          <a:effectLst/>
                          <a:latin typeface="+mj-lt"/>
                          <a:ea typeface="Calibri"/>
                          <a:cs typeface="Times New Roman"/>
                        </a:rPr>
                        <a:t>SC2:</a:t>
                      </a:r>
                      <a:r>
                        <a:rPr lang="en-US" sz="800" b="0" kern="1200" dirty="0">
                          <a:solidFill>
                            <a:schemeClr val="tx1"/>
                          </a:solidFill>
                          <a:effectLst/>
                          <a:latin typeface="+mj-lt"/>
                          <a:ea typeface="Calibri"/>
                          <a:cs typeface="Times New Roman"/>
                        </a:rPr>
                        <a:t> 1066, 1068</a:t>
                      </a:r>
                      <a:endParaRPr lang="en-US" sz="800" b="1" kern="1200" dirty="0">
                        <a:solidFill>
                          <a:schemeClr val="tx1"/>
                        </a:solidFill>
                        <a:effectLst/>
                        <a:latin typeface="+mj-lt"/>
                        <a:ea typeface="Calibri"/>
                        <a:cs typeface="Times New Roman"/>
                      </a:endParaRPr>
                    </a:p>
                    <a:p>
                      <a:pPr marL="0" marR="0" lvl="0" indent="0" algn="l" defTabSz="685800" rtl="0" eaLnBrk="1" fontAlgn="auto" latinLnBrk="0" hangingPunct="1">
                        <a:lnSpc>
                          <a:spcPct val="107000"/>
                        </a:lnSpc>
                        <a:spcBef>
                          <a:spcPts val="0"/>
                        </a:spcBef>
                        <a:spcAft>
                          <a:spcPts val="0"/>
                        </a:spcAft>
                        <a:buClrTx/>
                        <a:buSzTx/>
                        <a:buFontTx/>
                        <a:buNone/>
                        <a:tabLst/>
                        <a:defRPr/>
                      </a:pPr>
                      <a:endParaRPr lang="en-US" sz="800" kern="1200" dirty="0">
                        <a:solidFill>
                          <a:schemeClr val="tx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rtl="0" eaLnBrk="1" fontAlgn="auto" latinLnBrk="0" hangingPunct="1">
                        <a:lnSpc>
                          <a:spcPct val="107000"/>
                        </a:lnSpc>
                        <a:spcBef>
                          <a:spcPts val="0"/>
                        </a:spcBef>
                        <a:spcAft>
                          <a:spcPts val="0"/>
                        </a:spcAft>
                        <a:buClrTx/>
                        <a:buSzTx/>
                        <a:buFont typeface="Symbol" panose="05050102010706020507" pitchFamily="18" charset="2"/>
                        <a:buNone/>
                      </a:pPr>
                      <a:r>
                        <a:rPr lang="en-US" sz="800" b="1">
                          <a:solidFill>
                            <a:srgbClr val="000000"/>
                          </a:solidFill>
                          <a:effectLst/>
                          <a:latin typeface="+mj-lt"/>
                          <a:ea typeface="Times" panose="02020603050405020304" pitchFamily="18" charset="0"/>
                          <a:cs typeface="Times New Roman"/>
                        </a:rPr>
                        <a:t>ALL</a:t>
                      </a:r>
                      <a:r>
                        <a:rPr lang="en-US" sz="800">
                          <a:solidFill>
                            <a:srgbClr val="000000"/>
                          </a:solidFill>
                          <a:effectLst/>
                          <a:latin typeface="+mj-lt"/>
                          <a:ea typeface="Times" panose="02020603050405020304" pitchFamily="18" charset="0"/>
                          <a:cs typeface="Times New Roman"/>
                        </a:rPr>
                        <a:t> Classrooms</a:t>
                      </a:r>
                      <a:endParaRPr lang="en-US" sz="800" b="0">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a:effectLst/>
                          <a:latin typeface="+mj-lt"/>
                          <a:ea typeface="Calibri"/>
                          <a:cs typeface="Times New Roman"/>
                        </a:rPr>
                        <a:t>Photographer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171450" lvl="0" indent="-171450" algn="just">
                        <a:buFont typeface="Calibri" panose="020F0502020204030204" pitchFamily="34" charset="0"/>
                        <a:buChar char="⁻"/>
                      </a:pPr>
                      <a:r>
                        <a:rPr lang="en-US" sz="800" kern="1200" dirty="0">
                          <a:solidFill>
                            <a:srgbClr val="FF0000"/>
                          </a:solidFill>
                          <a:effectLst/>
                          <a:latin typeface="+mj-lt"/>
                          <a:ea typeface="Calibri"/>
                          <a:cs typeface="Times New Roman"/>
                        </a:rPr>
                        <a:t>Before entering a classroom, please take a photo of the classroom you are entering and taking photos in.</a:t>
                      </a:r>
                    </a:p>
                    <a:p>
                      <a:pPr marL="171450" lvl="0" indent="-171450" algn="just">
                        <a:buFont typeface="Calibri" panose="020F0502020204030204" pitchFamily="34" charset="0"/>
                        <a:buChar char="⁻"/>
                      </a:pPr>
                      <a:r>
                        <a:rPr lang="en-US" sz="800" kern="1200" dirty="0">
                          <a:solidFill>
                            <a:schemeClr val="tx1"/>
                          </a:solidFill>
                          <a:effectLst/>
                          <a:latin typeface="+mj-lt"/>
                          <a:ea typeface="Calibri"/>
                          <a:cs typeface="Times New Roman"/>
                        </a:rPr>
                        <a:t>Facilitators, participants talking and sharing ideas from their seats. Stay away from getting Facilitators in stand-alone shots.  If they are interacting with a learner, that is fine. If we can get the Learners alone, that works out for the better.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3585922866"/>
                  </a:ext>
                </a:extLst>
              </a:tr>
              <a:tr h="1193796">
                <a:tc>
                  <a:txBody>
                    <a:bodyPr/>
                    <a:lstStyle/>
                    <a:p>
                      <a:pPr marL="0" marR="0">
                        <a:lnSpc>
                          <a:spcPct val="107000"/>
                        </a:lnSpc>
                        <a:spcBef>
                          <a:spcPts val="0"/>
                        </a:spcBef>
                        <a:spcAft>
                          <a:spcPts val="0"/>
                        </a:spcAft>
                      </a:pPr>
                      <a:r>
                        <a:rPr lang="en-US" sz="800" dirty="0">
                          <a:effectLst/>
                          <a:latin typeface="+mj-lt"/>
                          <a:ea typeface="Calibri"/>
                          <a:cs typeface="Times New Roman"/>
                        </a:rPr>
                        <a:t>6:00 – 7:15 P</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i="0" u="none" strike="noStrike" kern="1200" noProof="0" dirty="0">
                          <a:solidFill>
                            <a:schemeClr val="tx1"/>
                          </a:solidFill>
                          <a:effectLst/>
                          <a:latin typeface="+mj-lt"/>
                          <a:ea typeface="Calibri"/>
                          <a:cs typeface="Times New Roman"/>
                        </a:rPr>
                        <a:t>CP1: </a:t>
                      </a:r>
                      <a:r>
                        <a:rPr lang="en-US" sz="800" dirty="0">
                          <a:effectLst/>
                          <a:latin typeface="+mj-lt"/>
                          <a:ea typeface="Calibri" panose="020F0502020204030204" pitchFamily="34" charset="0"/>
                          <a:cs typeface="Times New Roman" panose="02020603050405020304" pitchFamily="18" charset="0"/>
                        </a:rPr>
                        <a:t>1034, 1036, 1037, 1041, 1043, 1045, 1047, 1052, 1054, 1056, 1058</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endParaRPr lang="en-US" sz="800" dirty="0">
                        <a:effectLst/>
                        <a:latin typeface="+mj-lt"/>
                        <a:ea typeface="Calibri" panose="020F0502020204030204" pitchFamily="34" charset="0"/>
                        <a:cs typeface="Times New Roman" panose="02020603050405020304" pitchFamily="18" charset="0"/>
                      </a:endParaRP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dirty="0">
                          <a:effectLst/>
                          <a:latin typeface="+mj-lt"/>
                          <a:ea typeface="Calibri" panose="020F0502020204030204" pitchFamily="34" charset="0"/>
                          <a:cs typeface="Times New Roman" panose="02020603050405020304" pitchFamily="18" charset="0"/>
                        </a:rPr>
                        <a:t>SC1: </a:t>
                      </a:r>
                      <a:r>
                        <a:rPr lang="en-US" sz="800" dirty="0">
                          <a:effectLst/>
                          <a:latin typeface="+mj-lt"/>
                          <a:ea typeface="Calibri" panose="020F0502020204030204" pitchFamily="34" charset="0"/>
                          <a:cs typeface="Times New Roman" panose="02020603050405020304" pitchFamily="18" charset="0"/>
                        </a:rPr>
                        <a:t>1059, 1060</a:t>
                      </a:r>
                      <a:endParaRPr lang="en-US" sz="800" kern="1200" dirty="0">
                        <a:solidFill>
                          <a:schemeClr val="tx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a:solidFill>
                            <a:schemeClr val="tx1"/>
                          </a:solidFill>
                          <a:effectLst/>
                          <a:latin typeface="+mj-lt"/>
                          <a:ea typeface="Times" panose="02020603050405020304" pitchFamily="18" charset="0"/>
                          <a:cs typeface="Times New Roman"/>
                        </a:rPr>
                        <a:t>Classrooms</a:t>
                      </a:r>
                      <a:endParaRPr lang="en-US" sz="800">
                        <a:solidFill>
                          <a:schemeClr val="tx1"/>
                        </a:solidFill>
                        <a:effectLst/>
                        <a:latin typeface="+mj-lt"/>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a:effectLst/>
                          <a:latin typeface="+mj-lt"/>
                          <a:ea typeface="Calibri"/>
                          <a:cs typeface="Times New Roman"/>
                        </a:rPr>
                        <a:t>Photographer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171450" marR="0" lvl="0" indent="-17145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r>
                        <a:rPr lang="en-US" sz="800" kern="1200" dirty="0">
                          <a:solidFill>
                            <a:srgbClr val="FF0000"/>
                          </a:solidFill>
                          <a:effectLst/>
                          <a:latin typeface="+mj-lt"/>
                          <a:ea typeface="Calibri"/>
                          <a:cs typeface="Times New Roman"/>
                        </a:rPr>
                        <a:t>Before entering a classroom, please take a photo of the classroom you will be taking photos in</a:t>
                      </a:r>
                    </a:p>
                    <a:p>
                      <a:pPr marL="171450" marR="0" lvl="0" indent="-17145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r>
                        <a:rPr lang="en-US" sz="800" kern="1200" dirty="0">
                          <a:solidFill>
                            <a:schemeClr val="tx1"/>
                          </a:solidFill>
                          <a:effectLst/>
                          <a:latin typeface="+mj-lt"/>
                          <a:ea typeface="Calibri"/>
                          <a:cs typeface="Times New Roman"/>
                        </a:rPr>
                        <a:t>Facilitators &amp; participants talking and sharing ideas from their seats. Stay away from getting Facilitators in stand-alone shots.  If they are interacting with a learner, that is fine. If we can get the Learners alone, that works out for the better.</a:t>
                      </a:r>
                    </a:p>
                    <a:p>
                      <a:pPr marL="171450" marR="0" lvl="0" indent="-17145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endParaRPr lang="en-US" sz="800" kern="1200" dirty="0">
                        <a:solidFill>
                          <a:schemeClr val="tx1"/>
                        </a:solidFill>
                        <a:effectLst/>
                        <a:latin typeface="+mj-lt"/>
                        <a:ea typeface="Calibri"/>
                        <a:cs typeface="Times New Roman"/>
                      </a:endParaRPr>
                    </a:p>
                    <a:p>
                      <a:pPr marL="171450" marR="0" lvl="0" indent="-171450" algn="just" defTabSz="685800" rtl="0" eaLnBrk="1" fontAlgn="auto" latinLnBrk="0" hangingPunct="1">
                        <a:lnSpc>
                          <a:spcPct val="107000"/>
                        </a:lnSpc>
                        <a:spcBef>
                          <a:spcPts val="0"/>
                        </a:spcBef>
                        <a:spcAft>
                          <a:spcPts val="0"/>
                        </a:spcAft>
                        <a:buClrTx/>
                        <a:buSzTx/>
                        <a:buFont typeface="Calibri" panose="020F0502020204030204" pitchFamily="34" charset="0"/>
                        <a:buChar char="⁻"/>
                        <a:tabLst/>
                        <a:defRPr/>
                      </a:pPr>
                      <a:r>
                        <a:rPr lang="en-US" sz="800" kern="1200" dirty="0">
                          <a:solidFill>
                            <a:srgbClr val="FF0000"/>
                          </a:solidFill>
                          <a:effectLst/>
                          <a:highlight>
                            <a:srgbClr val="FFFF00"/>
                          </a:highlight>
                          <a:latin typeface="+mj-lt"/>
                          <a:ea typeface="Calibri"/>
                          <a:cs typeface="Times New Roman"/>
                        </a:rPr>
                        <a:t>Check with other photographer on which classrooms have already been captured</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145211085"/>
                  </a:ext>
                </a:extLst>
              </a:tr>
            </a:tbl>
          </a:graphicData>
        </a:graphic>
      </p:graphicFrame>
      <p:sp>
        <p:nvSpPr>
          <p:cNvPr id="8" name="Rectangle 9">
            <a:extLst>
              <a:ext uri="{FF2B5EF4-FFF2-40B4-BE49-F238E27FC236}">
                <a16:creationId xmlns:a16="http://schemas.microsoft.com/office/drawing/2014/main" id="{74272451-3B4E-4D0F-AD19-4EA57A796B81}"/>
              </a:ext>
            </a:extLst>
          </p:cNvPr>
          <p:cNvSpPr>
            <a:spLocks noChangeArrowheads="1"/>
          </p:cNvSpPr>
          <p:nvPr/>
        </p:nvSpPr>
        <p:spPr bwMode="auto">
          <a:xfrm>
            <a:off x="131127" y="1705281"/>
            <a:ext cx="1754006"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kumimoji="0" lang="en-US" altLang="en-US" sz="105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Friday, </a:t>
            </a:r>
            <a:r>
              <a:rPr lang="en-US" altLang="en-US" sz="1050" b="1" dirty="0">
                <a:latin typeface="Calibri" panose="020F0502020204030204" pitchFamily="34" charset="0"/>
                <a:ea typeface="Calibri" panose="020F0502020204030204" pitchFamily="34" charset="0"/>
                <a:cs typeface="Times New Roman" panose="02020603050405020304" pitchFamily="18" charset="0"/>
              </a:rPr>
              <a:t>February 27</a:t>
            </a:r>
            <a:r>
              <a:rPr kumimoji="0" lang="en-US" altLang="en-US" sz="1050" b="1"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(Day 1)  </a:t>
            </a:r>
            <a:endParaRPr kumimoji="0" lang="en-US" altLang="en-US" sz="1050" b="0" i="0" u="none" strike="noStrike" cap="none" normalizeH="0" baseline="0" dirty="0">
              <a:ln>
                <a:noFill/>
              </a:ln>
              <a:solidFill>
                <a:schemeClr val="tx1"/>
              </a:solidFill>
              <a:effectLst/>
            </a:endParaRPr>
          </a:p>
        </p:txBody>
      </p:sp>
      <p:graphicFrame>
        <p:nvGraphicFramePr>
          <p:cNvPr id="3" name="Table 2">
            <a:extLst>
              <a:ext uri="{FF2B5EF4-FFF2-40B4-BE49-F238E27FC236}">
                <a16:creationId xmlns:a16="http://schemas.microsoft.com/office/drawing/2014/main" id="{8B5E5E9F-541E-8275-E043-BE1904D10CD8}"/>
              </a:ext>
            </a:extLst>
          </p:cNvPr>
          <p:cNvGraphicFramePr>
            <a:graphicFrameLocks noGrp="1"/>
          </p:cNvGraphicFramePr>
          <p:nvPr>
            <p:extLst>
              <p:ext uri="{D42A27DB-BD31-4B8C-83A1-F6EECF244321}">
                <p14:modId xmlns:p14="http://schemas.microsoft.com/office/powerpoint/2010/main" val="4032173982"/>
              </p:ext>
            </p:extLst>
          </p:nvPr>
        </p:nvGraphicFramePr>
        <p:xfrm>
          <a:off x="232727" y="684487"/>
          <a:ext cx="6465107" cy="976630"/>
        </p:xfrm>
        <a:graphic>
          <a:graphicData uri="http://schemas.openxmlformats.org/drawingml/2006/table">
            <a:tbl>
              <a:tblPr firstRow="1" firstCol="1" bandRow="1"/>
              <a:tblGrid>
                <a:gridCol w="6465107">
                  <a:extLst>
                    <a:ext uri="{9D8B030D-6E8A-4147-A177-3AD203B41FA5}">
                      <a16:colId xmlns:a16="http://schemas.microsoft.com/office/drawing/2014/main" val="687567532"/>
                    </a:ext>
                  </a:extLst>
                </a:gridCol>
              </a:tblGrid>
              <a:tr h="0">
                <a:tc>
                  <a:txBody>
                    <a:bodyPr/>
                    <a:lstStyle/>
                    <a:p>
                      <a:pPr algn="ctr"/>
                      <a:r>
                        <a:rPr lang="en-US" b="1" dirty="0">
                          <a:solidFill>
                            <a:schemeClr val="bg1"/>
                          </a:solidFill>
                        </a:rPr>
                        <a:t>Courageous Principals &amp; SuperCourageous  Photography Call Sheet – </a:t>
                      </a:r>
                      <a:r>
                        <a:rPr lang="en-US" sz="1400" b="1" dirty="0">
                          <a:solidFill>
                            <a:srgbClr val="FFFFFF"/>
                          </a:solidFill>
                          <a:effectLst/>
                          <a:latin typeface="+mn-lt"/>
                          <a:ea typeface="Calibri"/>
                          <a:cs typeface="Times New Roman"/>
                        </a:rPr>
                        <a:t>February 2026</a:t>
                      </a:r>
                      <a:endParaRPr lang="en-US" b="1" dirty="0">
                        <a:solidFill>
                          <a:schemeClr val="bg1"/>
                        </a:solidFill>
                      </a:endParaRPr>
                    </a:p>
                  </a:txBody>
                  <a:tcPr>
                    <a:solidFill>
                      <a:schemeClr val="tx1"/>
                    </a:solidFill>
                  </a:tcPr>
                </a:tc>
                <a:extLst>
                  <a:ext uri="{0D108BD9-81ED-4DB2-BD59-A6C34878D82A}">
                    <a16:rowId xmlns:a16="http://schemas.microsoft.com/office/drawing/2014/main" val="1287181766"/>
                  </a:ext>
                </a:extLst>
              </a:tr>
              <a:tr h="142283">
                <a:tc>
                  <a:txBody>
                    <a:bodyPr/>
                    <a:lstStyle/>
                    <a:p>
                      <a:pPr marL="0" marR="0" algn="ctr">
                        <a:lnSpc>
                          <a:spcPct val="107000"/>
                        </a:lnSpc>
                        <a:spcBef>
                          <a:spcPts val="0"/>
                        </a:spcBef>
                        <a:spcAft>
                          <a:spcPts val="0"/>
                        </a:spcAft>
                      </a:pPr>
                      <a:r>
                        <a:rPr lang="en-US" sz="1000" b="1" dirty="0">
                          <a:effectLst/>
                          <a:latin typeface="Calibri"/>
                          <a:ea typeface="Calibri"/>
                          <a:cs typeface="Times New Roman"/>
                        </a:rPr>
                        <a:t>Photographer 1 – TBD</a:t>
                      </a:r>
                    </a:p>
                  </a:txBody>
                  <a:tcPr marL="61662" marR="61662"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rgbClr val="00B0F0"/>
                    </a:solidFill>
                  </a:tcPr>
                </a:tc>
                <a:extLst>
                  <a:ext uri="{0D108BD9-81ED-4DB2-BD59-A6C34878D82A}">
                    <a16:rowId xmlns:a16="http://schemas.microsoft.com/office/drawing/2014/main" val="2241485824"/>
                  </a:ext>
                </a:extLst>
              </a:tr>
              <a:tr h="334749">
                <a:tc>
                  <a:txBody>
                    <a:bodyPr/>
                    <a:lstStyle/>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CP1 (11) </a:t>
                      </a:r>
                      <a:r>
                        <a:rPr lang="en-US" sz="800" dirty="0">
                          <a:solidFill>
                            <a:schemeClr val="tx1"/>
                          </a:solidFill>
                          <a:effectLst/>
                          <a:latin typeface="+mn-lt"/>
                          <a:ea typeface="Calibri"/>
                          <a:cs typeface="Times New Roman"/>
                        </a:rPr>
                        <a:t>Classrooms:</a:t>
                      </a:r>
                      <a:r>
                        <a:rPr lang="en-US" sz="800" b="0" i="0" u="none" strike="noStrike" noProof="0" dirty="0">
                          <a:solidFill>
                            <a:srgbClr val="FF0000"/>
                          </a:solidFill>
                          <a:effectLst/>
                          <a:latin typeface="+mn-lt"/>
                          <a:ea typeface="Calibri"/>
                          <a:cs typeface="Times New Roman"/>
                        </a:rPr>
                        <a:t> </a:t>
                      </a:r>
                      <a:r>
                        <a:rPr lang="en-US" sz="800" dirty="0">
                          <a:effectLst/>
                          <a:latin typeface="+mn-lt"/>
                          <a:ea typeface="Calibri" panose="020F0502020204030204" pitchFamily="34" charset="0"/>
                          <a:cs typeface="Times New Roman" panose="02020603050405020304" pitchFamily="18" charset="0"/>
                        </a:rPr>
                        <a:t>1034, 1036, 1037, 1041, 1043, 1045, 1047, 1052, 1054, 1056, 1058</a:t>
                      </a:r>
                      <a:endParaRPr lang="en-US" sz="800" b="0" i="0" u="none" strike="noStrike" noProof="0" dirty="0">
                        <a:solidFill>
                          <a:srgbClr val="FF0000"/>
                        </a:solidFill>
                        <a:effectLst/>
                        <a:latin typeface="+mn-lt"/>
                      </a:endParaRPr>
                    </a:p>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CP2 (4) Classrooms: </a:t>
                      </a:r>
                      <a:r>
                        <a:rPr lang="en-US" sz="800" dirty="0">
                          <a:effectLst/>
                          <a:latin typeface="+mn-lt"/>
                          <a:ea typeface="Calibri" panose="020F0502020204030204" pitchFamily="34" charset="0"/>
                          <a:cs typeface="Times New Roman" panose="02020603050405020304" pitchFamily="18" charset="0"/>
                        </a:rPr>
                        <a:t>1062, 1065, 1067, 1069</a:t>
                      </a:r>
                    </a:p>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SuperC1 (2) Classrooms: </a:t>
                      </a:r>
                      <a:r>
                        <a:rPr lang="en-US" sz="800" dirty="0">
                          <a:effectLst/>
                          <a:latin typeface="+mn-lt"/>
                          <a:ea typeface="Calibri" panose="020F0502020204030204" pitchFamily="34" charset="0"/>
                          <a:cs typeface="Times New Roman" panose="02020603050405020304" pitchFamily="18" charset="0"/>
                        </a:rPr>
                        <a:t>1059, 1060</a:t>
                      </a:r>
                    </a:p>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SuperC2 (2) Classrooms: </a:t>
                      </a:r>
                      <a:r>
                        <a:rPr lang="en-US" sz="800" dirty="0">
                          <a:effectLst/>
                          <a:latin typeface="+mn-lt"/>
                          <a:ea typeface="Calibri" panose="020F0502020204030204" pitchFamily="34" charset="0"/>
                          <a:cs typeface="Times New Roman" panose="02020603050405020304" pitchFamily="18" charset="0"/>
                        </a:rPr>
                        <a:t>1066, 1068</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9096388"/>
                  </a:ext>
                </a:extLst>
              </a:tr>
            </a:tbl>
          </a:graphicData>
        </a:graphic>
      </p:graphicFrame>
    </p:spTree>
    <p:extLst>
      <p:ext uri="{BB962C8B-B14F-4D97-AF65-F5344CB8AC3E}">
        <p14:creationId xmlns:p14="http://schemas.microsoft.com/office/powerpoint/2010/main" val="3349013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3EC83D-28DC-4FB5-A1A3-73AE85DE68AC}"/>
              </a:ext>
            </a:extLst>
          </p:cNvPr>
          <p:cNvPicPr>
            <a:picLocks noChangeAspect="1"/>
          </p:cNvPicPr>
          <p:nvPr/>
        </p:nvPicPr>
        <p:blipFill>
          <a:blip r:embed="rId2"/>
          <a:stretch>
            <a:fillRect/>
          </a:stretch>
        </p:blipFill>
        <p:spPr>
          <a:xfrm>
            <a:off x="4142640" y="46641"/>
            <a:ext cx="2365453" cy="493819"/>
          </a:xfrm>
          <a:prstGeom prst="rect">
            <a:avLst/>
          </a:prstGeom>
        </p:spPr>
      </p:pic>
      <p:pic>
        <p:nvPicPr>
          <p:cNvPr id="4" name="Picture 3">
            <a:extLst>
              <a:ext uri="{FF2B5EF4-FFF2-40B4-BE49-F238E27FC236}">
                <a16:creationId xmlns:a16="http://schemas.microsoft.com/office/drawing/2014/main" id="{C2902ED3-0A86-4609-954C-9070820F74FF}"/>
              </a:ext>
            </a:extLst>
          </p:cNvPr>
          <p:cNvPicPr>
            <a:picLocks noChangeAspect="1"/>
          </p:cNvPicPr>
          <p:nvPr/>
        </p:nvPicPr>
        <p:blipFill>
          <a:blip r:embed="rId3"/>
          <a:stretch>
            <a:fillRect/>
          </a:stretch>
        </p:blipFill>
        <p:spPr>
          <a:xfrm>
            <a:off x="471487" y="162475"/>
            <a:ext cx="1329043" cy="262151"/>
          </a:xfrm>
          <a:prstGeom prst="rect">
            <a:avLst/>
          </a:prstGeom>
        </p:spPr>
      </p:pic>
      <p:graphicFrame>
        <p:nvGraphicFramePr>
          <p:cNvPr id="7" name="Table 6">
            <a:extLst>
              <a:ext uri="{FF2B5EF4-FFF2-40B4-BE49-F238E27FC236}">
                <a16:creationId xmlns:a16="http://schemas.microsoft.com/office/drawing/2014/main" id="{25A364A1-6639-494E-AAC0-D28867CE865D}"/>
              </a:ext>
            </a:extLst>
          </p:cNvPr>
          <p:cNvGraphicFramePr>
            <a:graphicFrameLocks noGrp="1"/>
          </p:cNvGraphicFramePr>
          <p:nvPr>
            <p:extLst>
              <p:ext uri="{D42A27DB-BD31-4B8C-83A1-F6EECF244321}">
                <p14:modId xmlns:p14="http://schemas.microsoft.com/office/powerpoint/2010/main" val="1486755574"/>
              </p:ext>
            </p:extLst>
          </p:nvPr>
        </p:nvGraphicFramePr>
        <p:xfrm>
          <a:off x="184597" y="1836011"/>
          <a:ext cx="6497026" cy="2816046"/>
        </p:xfrm>
        <a:graphic>
          <a:graphicData uri="http://schemas.openxmlformats.org/drawingml/2006/table">
            <a:tbl>
              <a:tblPr firstRow="1" firstCol="1" bandRow="1"/>
              <a:tblGrid>
                <a:gridCol w="878025">
                  <a:extLst>
                    <a:ext uri="{9D8B030D-6E8A-4147-A177-3AD203B41FA5}">
                      <a16:colId xmlns:a16="http://schemas.microsoft.com/office/drawing/2014/main" val="2012513030"/>
                    </a:ext>
                  </a:extLst>
                </a:gridCol>
                <a:gridCol w="1029858">
                  <a:extLst>
                    <a:ext uri="{9D8B030D-6E8A-4147-A177-3AD203B41FA5}">
                      <a16:colId xmlns:a16="http://schemas.microsoft.com/office/drawing/2014/main" val="2404339817"/>
                    </a:ext>
                  </a:extLst>
                </a:gridCol>
                <a:gridCol w="1033667">
                  <a:extLst>
                    <a:ext uri="{9D8B030D-6E8A-4147-A177-3AD203B41FA5}">
                      <a16:colId xmlns:a16="http://schemas.microsoft.com/office/drawing/2014/main" val="1209313293"/>
                    </a:ext>
                  </a:extLst>
                </a:gridCol>
                <a:gridCol w="733737">
                  <a:extLst>
                    <a:ext uri="{9D8B030D-6E8A-4147-A177-3AD203B41FA5}">
                      <a16:colId xmlns:a16="http://schemas.microsoft.com/office/drawing/2014/main" val="2603490137"/>
                    </a:ext>
                  </a:extLst>
                </a:gridCol>
                <a:gridCol w="2821739">
                  <a:extLst>
                    <a:ext uri="{9D8B030D-6E8A-4147-A177-3AD203B41FA5}">
                      <a16:colId xmlns:a16="http://schemas.microsoft.com/office/drawing/2014/main" val="3280193614"/>
                    </a:ext>
                  </a:extLst>
                </a:gridCol>
              </a:tblGrid>
              <a:tr h="224611">
                <a:tc>
                  <a:txBody>
                    <a:bodyPr/>
                    <a:lstStyle/>
                    <a:p>
                      <a:pPr marL="0" marR="0" algn="ctr">
                        <a:lnSpc>
                          <a:spcPct val="107000"/>
                        </a:lnSpc>
                        <a:spcBef>
                          <a:spcPts val="0"/>
                        </a:spcBef>
                        <a:spcAft>
                          <a:spcPts val="0"/>
                        </a:spcAft>
                      </a:pPr>
                      <a:r>
                        <a:rPr lang="en-US" sz="800" b="1" dirty="0">
                          <a:solidFill>
                            <a:schemeClr val="bg1"/>
                          </a:solidFill>
                          <a:effectLst/>
                          <a:latin typeface="+mj-lt"/>
                          <a:ea typeface="Calibri"/>
                          <a:cs typeface="Times New Roman"/>
                        </a:rPr>
                        <a:t>Time</a:t>
                      </a:r>
                      <a:endParaRPr lang="en-US" sz="800" dirty="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Location(s)</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Activity</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Owner</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tc>
                  <a:txBody>
                    <a:bodyPr/>
                    <a:lstStyle/>
                    <a:p>
                      <a:pPr marL="0" marR="0" algn="ctr">
                        <a:lnSpc>
                          <a:spcPct val="107000"/>
                        </a:lnSpc>
                        <a:spcBef>
                          <a:spcPts val="0"/>
                        </a:spcBef>
                        <a:spcAft>
                          <a:spcPts val="0"/>
                        </a:spcAft>
                      </a:pPr>
                      <a:r>
                        <a:rPr lang="en-US" sz="800" b="1">
                          <a:solidFill>
                            <a:schemeClr val="bg1"/>
                          </a:solidFill>
                          <a:effectLst/>
                          <a:latin typeface="+mj-lt"/>
                          <a:ea typeface="Calibri"/>
                          <a:cs typeface="Times New Roman"/>
                        </a:rPr>
                        <a:t>Comments - Photos</a:t>
                      </a:r>
                      <a:endParaRPr lang="en-US" sz="800">
                        <a:solidFill>
                          <a:schemeClr val="bg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0000"/>
                    </a:solidFill>
                  </a:tcPr>
                </a:tc>
                <a:extLst>
                  <a:ext uri="{0D108BD9-81ED-4DB2-BD59-A6C34878D82A}">
                    <a16:rowId xmlns:a16="http://schemas.microsoft.com/office/drawing/2014/main" val="3722995880"/>
                  </a:ext>
                </a:extLst>
              </a:tr>
              <a:tr h="340980">
                <a:tc>
                  <a:txBody>
                    <a:bodyPr/>
                    <a:lstStyle/>
                    <a:p>
                      <a:pPr marL="0" lvl="0">
                        <a:lnSpc>
                          <a:spcPct val="107000"/>
                        </a:lnSpc>
                        <a:spcBef>
                          <a:spcPts val="0"/>
                        </a:spcBef>
                        <a:spcAft>
                          <a:spcPts val="0"/>
                        </a:spcAft>
                        <a:buNone/>
                      </a:pPr>
                      <a:r>
                        <a:rPr lang="en-US" sz="800">
                          <a:effectLst/>
                          <a:latin typeface="+mj-lt"/>
                          <a:ea typeface="Calibri"/>
                          <a:cs typeface="Times New Roman"/>
                        </a:rPr>
                        <a:t>8:00 – 9:00 A</a:t>
                      </a:r>
                    </a:p>
                  </a:txBody>
                  <a:tcPr marL="59205" marR="59205" marT="0" marB="0">
                    <a:lnL w="12700">
                      <a:solidFill>
                        <a:schemeClr val="bg1">
                          <a:lumMod val="50000"/>
                        </a:schemeClr>
                      </a:solid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tc>
                  <a:txBody>
                    <a:bodyPr/>
                    <a:lstStyle/>
                    <a:p>
                      <a:pPr marL="0" lvl="0" indent="0" algn="l">
                        <a:lnSpc>
                          <a:spcPct val="107000"/>
                        </a:lnSpc>
                        <a:spcBef>
                          <a:spcPts val="0"/>
                        </a:spcBef>
                        <a:spcAft>
                          <a:spcPts val="0"/>
                        </a:spcAft>
                        <a:buNone/>
                      </a:pPr>
                      <a:r>
                        <a:rPr lang="en-US" sz="800" kern="1200">
                          <a:solidFill>
                            <a:schemeClr val="tx1"/>
                          </a:solidFill>
                          <a:effectLst/>
                          <a:latin typeface="+mj-lt"/>
                          <a:ea typeface="Calibri"/>
                          <a:cs typeface="Times New Roman"/>
                        </a:rPr>
                        <a:t>Ballroom AB</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lvl="0">
                        <a:lnSpc>
                          <a:spcPct val="107000"/>
                        </a:lnSpc>
                        <a:spcBef>
                          <a:spcPts val="0"/>
                        </a:spcBef>
                        <a:spcAft>
                          <a:spcPts val="0"/>
                        </a:spcAft>
                        <a:buNone/>
                      </a:pPr>
                      <a:r>
                        <a:rPr lang="en-US" sz="800">
                          <a:effectLst/>
                          <a:latin typeface="+mj-lt"/>
                          <a:ea typeface="Calibri"/>
                          <a:cs typeface="Times New Roman"/>
                        </a:rPr>
                        <a:t>Keynote Plenary - Guest Speaker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a:effectLst/>
                          <a:latin typeface="+mj-lt"/>
                          <a:ea typeface="Calibri"/>
                          <a:cs typeface="Times New Roman"/>
                        </a:rPr>
                        <a:t>Photographer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tc>
                  <a:txBody>
                    <a:bodyPr/>
                    <a:lstStyle/>
                    <a:p>
                      <a:pPr marL="0" lvl="0" indent="0">
                        <a:lnSpc>
                          <a:spcPct val="107000"/>
                        </a:lnSpc>
                        <a:spcBef>
                          <a:spcPts val="0"/>
                        </a:spcBef>
                        <a:spcAft>
                          <a:spcPts val="0"/>
                        </a:spcAft>
                        <a:buFontTx/>
                        <a:buNone/>
                      </a:pPr>
                      <a:r>
                        <a:rPr lang="en-US" sz="800" dirty="0">
                          <a:effectLst/>
                          <a:latin typeface="+mj-lt"/>
                          <a:ea typeface="Calibri"/>
                          <a:cs typeface="Times New Roman"/>
                        </a:rPr>
                        <a:t>- Photos of speaker, all learners </a:t>
                      </a:r>
                    </a:p>
                    <a:p>
                      <a:pPr marL="0" lvl="0" indent="0">
                        <a:lnSpc>
                          <a:spcPct val="107000"/>
                        </a:lnSpc>
                        <a:spcBef>
                          <a:spcPts val="0"/>
                        </a:spcBef>
                        <a:spcAft>
                          <a:spcPts val="0"/>
                        </a:spcAft>
                        <a:buFontTx/>
                        <a:buNone/>
                      </a:pPr>
                      <a:r>
                        <a:rPr lang="en-US" sz="800" dirty="0">
                          <a:effectLst/>
                          <a:latin typeface="+mj-lt"/>
                          <a:ea typeface="Calibri"/>
                          <a:cs typeface="Times New Roman"/>
                        </a:rPr>
                        <a:t>- Stay away from too many close-ups and get more images from Learner's perspective. i.e. Full frame of the ball room, 3 quarter view, etc.</a:t>
                      </a:r>
                    </a:p>
                  </a:txBody>
                  <a:tcPr marL="59205" marR="59205" marT="0" marB="0">
                    <a:lnL w="12700" cap="flat" cmpd="sng" algn="ctr">
                      <a:solidFill>
                        <a:schemeClr val="bg1">
                          <a:lumMod val="50000"/>
                        </a:schemeClr>
                      </a:solidFill>
                      <a:prstDash val="solid"/>
                      <a:round/>
                      <a:headEnd type="none" w="med" len="med"/>
                      <a:tailEnd type="none" w="med" len="med"/>
                    </a:lnL>
                    <a:lnR w="12700">
                      <a:solidFill>
                        <a:schemeClr val="bg1">
                          <a:lumMod val="50000"/>
                        </a:schemeClr>
                      </a:solidFill>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extLst>
                  <a:ext uri="{0D108BD9-81ED-4DB2-BD59-A6C34878D82A}">
                    <a16:rowId xmlns:a16="http://schemas.microsoft.com/office/drawing/2014/main" val="2529786919"/>
                  </a:ext>
                </a:extLst>
              </a:tr>
              <a:tr h="0">
                <a:tc>
                  <a:txBody>
                    <a:bodyPr/>
                    <a:lstStyle/>
                    <a:p>
                      <a:pPr marL="0" lvl="0">
                        <a:lnSpc>
                          <a:spcPct val="107000"/>
                        </a:lnSpc>
                        <a:spcBef>
                          <a:spcPts val="0"/>
                        </a:spcBef>
                        <a:spcAft>
                          <a:spcPts val="0"/>
                        </a:spcAft>
                        <a:buNone/>
                      </a:pPr>
                      <a:r>
                        <a:rPr lang="en-US" sz="800">
                          <a:effectLst/>
                          <a:latin typeface="+mj-lt"/>
                          <a:ea typeface="Calibri"/>
                          <a:cs typeface="Times New Roman"/>
                        </a:rPr>
                        <a:t>9:15 – 11:40 A</a:t>
                      </a:r>
                    </a:p>
                  </a:txBody>
                  <a:tcPr marL="59205" marR="59205" marT="0" marB="0">
                    <a:lnL w="12700">
                      <a:solidFill>
                        <a:schemeClr val="bg1">
                          <a:lumMod val="50000"/>
                        </a:schemeClr>
                      </a:solidFill>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tc>
                  <a:txBody>
                    <a:bodyPr/>
                    <a:lstStyle/>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i="0" u="none" strike="noStrike" kern="1200" noProof="0" dirty="0">
                          <a:solidFill>
                            <a:schemeClr val="tx1"/>
                          </a:solidFill>
                          <a:effectLst/>
                          <a:latin typeface="+mj-lt"/>
                          <a:ea typeface="Calibri"/>
                          <a:cs typeface="Times New Roman"/>
                        </a:rPr>
                        <a:t>CP1: </a:t>
                      </a:r>
                      <a:r>
                        <a:rPr lang="en-US" sz="800" kern="1200" dirty="0">
                          <a:solidFill>
                            <a:schemeClr val="tx1"/>
                          </a:solidFill>
                          <a:effectLst/>
                          <a:latin typeface="+mj-lt"/>
                          <a:ea typeface="Calibri" panose="020F0502020204030204" pitchFamily="34" charset="0"/>
                          <a:cs typeface="Times New Roman" panose="02020603050405020304" pitchFamily="18" charset="0"/>
                        </a:rPr>
                        <a:t>1034, 1036, 1037, 1041, 1043, 1045, 1047, 1052, 1054, 1056, 1058</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kern="1200" dirty="0">
                          <a:solidFill>
                            <a:schemeClr val="tx1"/>
                          </a:solidFill>
                          <a:effectLst/>
                          <a:latin typeface="+mj-lt"/>
                          <a:ea typeface="Calibri" panose="020F0502020204030204" pitchFamily="34" charset="0"/>
                          <a:cs typeface="Times New Roman" panose="02020603050405020304" pitchFamily="18" charset="0"/>
                        </a:rPr>
                        <a:t>CP2: </a:t>
                      </a:r>
                      <a:r>
                        <a:rPr lang="en-US" sz="800" kern="1200" dirty="0">
                          <a:solidFill>
                            <a:schemeClr val="tx1"/>
                          </a:solidFill>
                          <a:effectLst/>
                          <a:latin typeface="+mj-lt"/>
                          <a:ea typeface="Calibri" panose="020F0502020204030204" pitchFamily="34" charset="0"/>
                          <a:cs typeface="Times New Roman" panose="02020603050405020304" pitchFamily="18" charset="0"/>
                        </a:rPr>
                        <a:t>1062, 1065, 1067, 1069</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kern="1200" dirty="0">
                          <a:solidFill>
                            <a:schemeClr val="tx1"/>
                          </a:solidFill>
                          <a:effectLst/>
                          <a:latin typeface="+mj-lt"/>
                          <a:ea typeface="Calibri" panose="020F0502020204030204" pitchFamily="34" charset="0"/>
                          <a:cs typeface="Times New Roman" panose="02020603050405020304" pitchFamily="18" charset="0"/>
                        </a:rPr>
                        <a:t>SC1: </a:t>
                      </a:r>
                      <a:r>
                        <a:rPr lang="en-US" sz="800" kern="1200" dirty="0">
                          <a:solidFill>
                            <a:schemeClr val="tx1"/>
                          </a:solidFill>
                          <a:effectLst/>
                          <a:latin typeface="+mj-lt"/>
                          <a:ea typeface="Calibri" panose="020F0502020204030204" pitchFamily="34" charset="0"/>
                          <a:cs typeface="Times New Roman" panose="02020603050405020304" pitchFamily="18" charset="0"/>
                        </a:rPr>
                        <a:t>1059, 1060</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kern="1200" dirty="0">
                          <a:solidFill>
                            <a:schemeClr val="tx1"/>
                          </a:solidFill>
                          <a:effectLst/>
                          <a:latin typeface="+mj-lt"/>
                          <a:ea typeface="Calibri" panose="020F0502020204030204" pitchFamily="34" charset="0"/>
                          <a:cs typeface="Times New Roman" panose="02020603050405020304" pitchFamily="18" charset="0"/>
                        </a:rPr>
                        <a:t>SC2: </a:t>
                      </a:r>
                      <a:r>
                        <a:rPr lang="en-US" sz="800" kern="1200" dirty="0">
                          <a:solidFill>
                            <a:schemeClr val="tx1"/>
                          </a:solidFill>
                          <a:effectLst/>
                          <a:latin typeface="+mj-lt"/>
                          <a:ea typeface="Calibri" panose="020F0502020204030204" pitchFamily="34" charset="0"/>
                          <a:cs typeface="Times New Roman" panose="02020603050405020304" pitchFamily="18" charset="0"/>
                        </a:rPr>
                        <a:t>1066, 1068</a:t>
                      </a:r>
                      <a:endParaRPr lang="en-US" sz="800" kern="1200" dirty="0">
                        <a:solidFill>
                          <a:schemeClr val="tx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b="1" kern="1200">
                          <a:solidFill>
                            <a:srgbClr val="000000"/>
                          </a:solidFill>
                          <a:effectLst/>
                          <a:latin typeface="+mj-lt"/>
                          <a:ea typeface="Times" panose="02020603050405020304" pitchFamily="18" charset="0"/>
                          <a:cs typeface="Times New Roman"/>
                        </a:rPr>
                        <a:t>All </a:t>
                      </a:r>
                      <a:r>
                        <a:rPr lang="en-US" sz="800" b="0" kern="1200">
                          <a:solidFill>
                            <a:srgbClr val="000000"/>
                          </a:solidFill>
                          <a:effectLst/>
                          <a:latin typeface="+mj-lt"/>
                          <a:ea typeface="Times" panose="02020603050405020304" pitchFamily="18" charset="0"/>
                          <a:cs typeface="Times New Roman"/>
                        </a:rPr>
                        <a:t>Classrooms</a:t>
                      </a:r>
                      <a:endParaRPr lang="en-US" sz="800" kern="1200">
                        <a:solidFill>
                          <a:schemeClr val="tx1"/>
                        </a:solidFill>
                        <a:effectLst/>
                        <a:latin typeface="+mj-lt"/>
                        <a:ea typeface="+mn-ea"/>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kern="1200">
                          <a:solidFill>
                            <a:schemeClr val="tx1"/>
                          </a:solidFill>
                          <a:effectLst/>
                          <a:latin typeface="+mj-lt"/>
                          <a:ea typeface="Calibri"/>
                          <a:cs typeface="Times New Roman"/>
                        </a:rPr>
                        <a:t>Photographer</a:t>
                      </a:r>
                    </a:p>
                    <a:p>
                      <a:pPr marL="0" marR="0" lvl="0">
                        <a:lnSpc>
                          <a:spcPct val="107000"/>
                        </a:lnSpc>
                        <a:spcBef>
                          <a:spcPts val="0"/>
                        </a:spcBef>
                        <a:spcAft>
                          <a:spcPts val="0"/>
                        </a:spcAft>
                        <a:buNone/>
                      </a:pPr>
                      <a:endParaRPr lang="en-US" sz="800">
                        <a:latin typeface="+mj-lt"/>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b="1" kern="1200" dirty="0">
                          <a:solidFill>
                            <a:srgbClr val="FF0000"/>
                          </a:solidFill>
                          <a:effectLst/>
                          <a:latin typeface="+mj-lt"/>
                          <a:ea typeface="Calibri"/>
                          <a:cs typeface="Times New Roman"/>
                        </a:rPr>
                        <a:t>-</a:t>
                      </a:r>
                      <a:r>
                        <a:rPr lang="en-US" sz="800" kern="1200" dirty="0">
                          <a:solidFill>
                            <a:schemeClr val="tx1"/>
                          </a:solidFill>
                          <a:effectLst/>
                          <a:latin typeface="+mj-lt"/>
                          <a:ea typeface="Calibri"/>
                          <a:cs typeface="Times New Roman"/>
                        </a:rPr>
                        <a:t> </a:t>
                      </a:r>
                      <a:r>
                        <a:rPr lang="en-US" sz="800" b="1" kern="1200" dirty="0">
                          <a:solidFill>
                            <a:srgbClr val="FF0000"/>
                          </a:solidFill>
                          <a:effectLst/>
                          <a:latin typeface="+mj-lt"/>
                          <a:ea typeface="Calibri"/>
                          <a:cs typeface="Times New Roman"/>
                        </a:rPr>
                        <a:t>Before entering a classroom, please take a photo of the classroom you will be taking photos in</a:t>
                      </a:r>
                    </a:p>
                    <a:p>
                      <a:pPr marL="0" marR="0" lvl="0" indent="0" algn="l" defTabSz="685800" rtl="0" eaLnBrk="1" fontAlgn="auto" latinLnBrk="0" hangingPunct="1">
                        <a:lnSpc>
                          <a:spcPct val="107000"/>
                        </a:lnSpc>
                        <a:spcBef>
                          <a:spcPts val="0"/>
                        </a:spcBef>
                        <a:spcAft>
                          <a:spcPts val="0"/>
                        </a:spcAft>
                        <a:buClrTx/>
                        <a:buSzTx/>
                        <a:buFontTx/>
                        <a:buNone/>
                        <a:tabLst/>
                        <a:defRPr/>
                      </a:pPr>
                      <a:r>
                        <a:rPr lang="en-US" sz="800" dirty="0">
                          <a:effectLst/>
                          <a:latin typeface="+mj-lt"/>
                          <a:ea typeface="Calibri"/>
                          <a:cs typeface="Times New Roman"/>
                        </a:rPr>
                        <a:t>- Facilitators, participants </a:t>
                      </a:r>
                      <a:r>
                        <a:rPr lang="en-US" sz="800" dirty="0">
                          <a:solidFill>
                            <a:schemeClr val="tx1"/>
                          </a:solidFill>
                          <a:effectLst/>
                          <a:latin typeface="+mj-lt"/>
                          <a:ea typeface="Calibri"/>
                          <a:cs typeface="Times New Roman"/>
                        </a:rPr>
                        <a:t>talking and sharing ideas from their seats.</a:t>
                      </a:r>
                    </a:p>
                    <a:p>
                      <a:pPr marL="0" marR="0" lvl="0" indent="0" algn="l" defTabSz="685800" rtl="0" eaLnBrk="1" fontAlgn="auto" latinLnBrk="0" hangingPunct="1">
                        <a:lnSpc>
                          <a:spcPct val="107000"/>
                        </a:lnSpc>
                        <a:spcBef>
                          <a:spcPts val="0"/>
                        </a:spcBef>
                        <a:spcAft>
                          <a:spcPts val="0"/>
                        </a:spcAft>
                        <a:buClrTx/>
                        <a:buSzTx/>
                        <a:buFontTx/>
                        <a:buNone/>
                        <a:tabLst/>
                        <a:defRPr/>
                      </a:pPr>
                      <a:r>
                        <a:rPr lang="en-US" sz="800" dirty="0">
                          <a:solidFill>
                            <a:schemeClr val="tx1"/>
                          </a:solidFill>
                          <a:effectLst/>
                          <a:latin typeface="+mj-lt"/>
                          <a:ea typeface="Calibri"/>
                          <a:cs typeface="Times New Roman"/>
                        </a:rPr>
                        <a:t>- Stay away from getting Facilitators in stand-alone shots.  If they are interacting with a learner, that is fine. If we can get the Learners alone, that works out for the better.</a:t>
                      </a:r>
                    </a:p>
                  </a:txBody>
                  <a:tcPr marL="59205" marR="59205" marT="0" marB="0">
                    <a:lnL w="12700" cap="flat" cmpd="sng" algn="ctr">
                      <a:solidFill>
                        <a:schemeClr val="bg1">
                          <a:lumMod val="50000"/>
                        </a:schemeClr>
                      </a:solidFill>
                      <a:prstDash val="solid"/>
                      <a:round/>
                      <a:headEnd type="none" w="med" len="med"/>
                      <a:tailEnd type="none" w="med" len="med"/>
                    </a:lnL>
                    <a:lnR w="12700">
                      <a:solidFill>
                        <a:schemeClr val="bg1">
                          <a:lumMod val="50000"/>
                        </a:schemeClr>
                      </a:solidFill>
                    </a:lnR>
                    <a:lnT w="12700" cap="flat" cmpd="sng" algn="ctr">
                      <a:solidFill>
                        <a:schemeClr val="bg1">
                          <a:lumMod val="50000"/>
                        </a:schemeClr>
                      </a:solidFill>
                      <a:prstDash val="solid"/>
                      <a:round/>
                      <a:headEnd type="none" w="med" len="med"/>
                      <a:tailEnd type="none" w="med" len="med"/>
                    </a:lnT>
                    <a:lnB w="12700">
                      <a:solidFill>
                        <a:schemeClr val="bg1">
                          <a:lumMod val="50000"/>
                        </a:schemeClr>
                      </a:solidFill>
                    </a:lnB>
                  </a:tcPr>
                </a:tc>
                <a:extLst>
                  <a:ext uri="{0D108BD9-81ED-4DB2-BD59-A6C34878D82A}">
                    <a16:rowId xmlns:a16="http://schemas.microsoft.com/office/drawing/2014/main" val="2129636913"/>
                  </a:ext>
                </a:extLst>
              </a:tr>
              <a:tr h="793481">
                <a:tc>
                  <a:txBody>
                    <a:bodyPr/>
                    <a:lstStyle/>
                    <a:p>
                      <a:pPr marL="0" marR="0">
                        <a:lnSpc>
                          <a:spcPct val="107000"/>
                        </a:lnSpc>
                        <a:spcBef>
                          <a:spcPts val="0"/>
                        </a:spcBef>
                        <a:spcAft>
                          <a:spcPts val="0"/>
                        </a:spcAft>
                      </a:pPr>
                      <a:r>
                        <a:rPr lang="en-US" sz="800">
                          <a:effectLst/>
                          <a:latin typeface="+mj-lt"/>
                          <a:ea typeface="Calibri"/>
                          <a:cs typeface="Times New Roman"/>
                        </a:rPr>
                        <a:t>12:25  – 6:00 P</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i="0" u="none" strike="noStrike" kern="1200" noProof="0" dirty="0">
                          <a:solidFill>
                            <a:schemeClr val="tx1"/>
                          </a:solidFill>
                          <a:effectLst/>
                          <a:latin typeface="+mj-lt"/>
                          <a:ea typeface="Calibri"/>
                          <a:cs typeface="Times New Roman"/>
                        </a:rPr>
                        <a:t>CP1: </a:t>
                      </a:r>
                      <a:r>
                        <a:rPr lang="en-US" sz="800" kern="1200" dirty="0">
                          <a:solidFill>
                            <a:schemeClr val="tx1"/>
                          </a:solidFill>
                          <a:effectLst/>
                          <a:latin typeface="+mj-lt"/>
                          <a:ea typeface="Calibri" panose="020F0502020204030204" pitchFamily="34" charset="0"/>
                          <a:cs typeface="Times New Roman" panose="02020603050405020304" pitchFamily="18" charset="0"/>
                        </a:rPr>
                        <a:t>1034, 1036, 1037, 1041, 1043, 1045, 1047, 1052, 1054, 1056, 1058</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kern="1200" dirty="0">
                          <a:solidFill>
                            <a:schemeClr val="tx1"/>
                          </a:solidFill>
                          <a:effectLst/>
                          <a:latin typeface="+mj-lt"/>
                          <a:ea typeface="Calibri" panose="020F0502020204030204" pitchFamily="34" charset="0"/>
                          <a:cs typeface="Times New Roman" panose="02020603050405020304" pitchFamily="18" charset="0"/>
                        </a:rPr>
                        <a:t>CP2: </a:t>
                      </a:r>
                      <a:r>
                        <a:rPr lang="en-US" sz="800" kern="1200" dirty="0">
                          <a:solidFill>
                            <a:schemeClr val="tx1"/>
                          </a:solidFill>
                          <a:effectLst/>
                          <a:latin typeface="+mj-lt"/>
                          <a:ea typeface="Calibri" panose="020F0502020204030204" pitchFamily="34" charset="0"/>
                          <a:cs typeface="Times New Roman" panose="02020603050405020304" pitchFamily="18" charset="0"/>
                        </a:rPr>
                        <a:t>1062, 1065, 1067, 1069</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kern="1200" dirty="0">
                          <a:solidFill>
                            <a:schemeClr val="tx1"/>
                          </a:solidFill>
                          <a:effectLst/>
                          <a:latin typeface="+mj-lt"/>
                          <a:ea typeface="Calibri" panose="020F0502020204030204" pitchFamily="34" charset="0"/>
                          <a:cs typeface="Times New Roman" panose="02020603050405020304" pitchFamily="18" charset="0"/>
                        </a:rPr>
                        <a:t>SC1: </a:t>
                      </a:r>
                      <a:r>
                        <a:rPr lang="en-US" sz="800" kern="1200" dirty="0">
                          <a:solidFill>
                            <a:schemeClr val="tx1"/>
                          </a:solidFill>
                          <a:effectLst/>
                          <a:latin typeface="+mj-lt"/>
                          <a:ea typeface="Calibri" panose="020F0502020204030204" pitchFamily="34" charset="0"/>
                          <a:cs typeface="Times New Roman" panose="02020603050405020304" pitchFamily="18" charset="0"/>
                        </a:rPr>
                        <a:t>1059, 1060</a:t>
                      </a:r>
                    </a:p>
                    <a:p>
                      <a:pPr marL="0" marR="0" lvl="0" indent="0" algn="l" defTabSz="685800" rtl="0" eaLnBrk="1" fontAlgn="auto" latinLnBrk="0" hangingPunct="1">
                        <a:lnSpc>
                          <a:spcPct val="107000"/>
                        </a:lnSpc>
                        <a:spcBef>
                          <a:spcPts val="0"/>
                        </a:spcBef>
                        <a:spcAft>
                          <a:spcPts val="0"/>
                        </a:spcAft>
                        <a:buClrTx/>
                        <a:buSzTx/>
                        <a:buFont typeface="Arial" panose="020B0604020202020204" pitchFamily="34" charset="0"/>
                        <a:buNone/>
                        <a:tabLst/>
                        <a:defRPr/>
                      </a:pPr>
                      <a:r>
                        <a:rPr lang="en-US" sz="800" b="1" kern="1200" dirty="0">
                          <a:solidFill>
                            <a:schemeClr val="tx1"/>
                          </a:solidFill>
                          <a:effectLst/>
                          <a:latin typeface="+mj-lt"/>
                          <a:ea typeface="Calibri" panose="020F0502020204030204" pitchFamily="34" charset="0"/>
                          <a:cs typeface="Times New Roman" panose="02020603050405020304" pitchFamily="18" charset="0"/>
                        </a:rPr>
                        <a:t>SC2: </a:t>
                      </a:r>
                      <a:r>
                        <a:rPr lang="en-US" sz="800" kern="1200" dirty="0">
                          <a:solidFill>
                            <a:schemeClr val="tx1"/>
                          </a:solidFill>
                          <a:effectLst/>
                          <a:latin typeface="+mj-lt"/>
                          <a:ea typeface="Calibri" panose="020F0502020204030204" pitchFamily="34" charset="0"/>
                          <a:cs typeface="Times New Roman" panose="02020603050405020304" pitchFamily="18" charset="0"/>
                        </a:rPr>
                        <a:t>1066, 1068</a:t>
                      </a:r>
                      <a:endParaRPr lang="en-US" sz="800" kern="1200" dirty="0">
                        <a:solidFill>
                          <a:schemeClr val="tx1"/>
                        </a:solidFill>
                        <a:effectLst/>
                        <a:latin typeface="+mj-lt"/>
                        <a:ea typeface="Calibri"/>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b="1" kern="1200">
                          <a:solidFill>
                            <a:srgbClr val="000000"/>
                          </a:solidFill>
                          <a:effectLst/>
                          <a:latin typeface="+mj-lt"/>
                          <a:ea typeface="Times" panose="02020603050405020304" pitchFamily="18" charset="0"/>
                          <a:cs typeface="Times New Roman"/>
                        </a:rPr>
                        <a:t>All  </a:t>
                      </a:r>
                      <a:r>
                        <a:rPr lang="en-US" sz="800" b="0" kern="1200">
                          <a:solidFill>
                            <a:srgbClr val="000000"/>
                          </a:solidFill>
                          <a:effectLst/>
                          <a:latin typeface="+mj-lt"/>
                          <a:ea typeface="Times" panose="02020603050405020304" pitchFamily="18" charset="0"/>
                          <a:cs typeface="Times New Roman"/>
                        </a:rPr>
                        <a:t>Classrooms</a:t>
                      </a:r>
                      <a:endParaRPr lang="en-US" sz="800">
                        <a:effectLst/>
                        <a:latin typeface="+mj-lt"/>
                        <a:cs typeface="Times New Roman"/>
                      </a:endParaRP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kern="1200">
                          <a:solidFill>
                            <a:schemeClr val="tx1"/>
                          </a:solidFill>
                          <a:effectLst/>
                          <a:latin typeface="+mj-lt"/>
                          <a:ea typeface="Calibri"/>
                          <a:cs typeface="Times New Roman"/>
                        </a:rPr>
                        <a:t>Photographer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685800" rtl="0" eaLnBrk="1" fontAlgn="auto" latinLnBrk="0" hangingPunct="1">
                        <a:lnSpc>
                          <a:spcPct val="107000"/>
                        </a:lnSpc>
                        <a:spcBef>
                          <a:spcPts val="0"/>
                        </a:spcBef>
                        <a:spcAft>
                          <a:spcPts val="0"/>
                        </a:spcAft>
                        <a:buClrTx/>
                        <a:buSzTx/>
                        <a:buFontTx/>
                        <a:buNone/>
                        <a:tabLst/>
                        <a:defRPr/>
                      </a:pPr>
                      <a:r>
                        <a:rPr lang="en-US" sz="800" b="1" kern="1200" dirty="0">
                          <a:solidFill>
                            <a:srgbClr val="FF0000"/>
                          </a:solidFill>
                          <a:effectLst/>
                          <a:latin typeface="+mj-lt"/>
                          <a:ea typeface="Calibri"/>
                          <a:cs typeface="Times New Roman"/>
                        </a:rPr>
                        <a:t>-</a:t>
                      </a:r>
                      <a:r>
                        <a:rPr lang="en-US" sz="800" kern="1200" dirty="0">
                          <a:solidFill>
                            <a:schemeClr val="tx1"/>
                          </a:solidFill>
                          <a:effectLst/>
                          <a:latin typeface="+mj-lt"/>
                          <a:ea typeface="Calibri"/>
                          <a:cs typeface="Times New Roman"/>
                        </a:rPr>
                        <a:t> </a:t>
                      </a:r>
                      <a:r>
                        <a:rPr lang="en-US" sz="800" b="1" kern="1200" dirty="0">
                          <a:solidFill>
                            <a:srgbClr val="FF0000"/>
                          </a:solidFill>
                          <a:effectLst/>
                          <a:latin typeface="+mj-lt"/>
                          <a:ea typeface="Calibri"/>
                          <a:cs typeface="Times New Roman"/>
                        </a:rPr>
                        <a:t>Before entering a classroom, please take a photo of the classroom you will be taking photos in</a:t>
                      </a:r>
                    </a:p>
                    <a:p>
                      <a:pPr marL="0" marR="0" lvl="0" indent="0" algn="l" defTabSz="685800" rtl="0" eaLnBrk="1" fontAlgn="auto" latinLnBrk="0" hangingPunct="1">
                        <a:lnSpc>
                          <a:spcPct val="107000"/>
                        </a:lnSpc>
                        <a:spcBef>
                          <a:spcPts val="0"/>
                        </a:spcBef>
                        <a:spcAft>
                          <a:spcPts val="0"/>
                        </a:spcAft>
                        <a:buClrTx/>
                        <a:buSzTx/>
                        <a:buFontTx/>
                        <a:buNone/>
                        <a:tabLst/>
                        <a:defRPr/>
                      </a:pPr>
                      <a:r>
                        <a:rPr lang="en-US" sz="800" kern="1200" dirty="0">
                          <a:solidFill>
                            <a:schemeClr val="tx1"/>
                          </a:solidFill>
                          <a:effectLst/>
                          <a:latin typeface="+mj-lt"/>
                          <a:ea typeface="Calibri"/>
                          <a:cs typeface="Times New Roman"/>
                        </a:rPr>
                        <a:t>- Facilitators, participants talking and sharing ideas from their seats.</a:t>
                      </a:r>
                    </a:p>
                    <a:p>
                      <a:pPr marL="0" marR="0" lvl="0" indent="0" algn="l" defTabSz="685800" rtl="0" eaLnBrk="1" fontAlgn="auto" latinLnBrk="0" hangingPunct="1">
                        <a:lnSpc>
                          <a:spcPct val="107000"/>
                        </a:lnSpc>
                        <a:spcBef>
                          <a:spcPts val="0"/>
                        </a:spcBef>
                        <a:spcAft>
                          <a:spcPts val="0"/>
                        </a:spcAft>
                        <a:buClrTx/>
                        <a:buSzTx/>
                        <a:buFontTx/>
                        <a:buNone/>
                        <a:tabLst/>
                        <a:defRPr/>
                      </a:pPr>
                      <a:r>
                        <a:rPr lang="en-US" sz="800" kern="1200" dirty="0">
                          <a:solidFill>
                            <a:schemeClr val="tx1"/>
                          </a:solidFill>
                          <a:effectLst/>
                          <a:latin typeface="+mj-lt"/>
                          <a:ea typeface="Calibri"/>
                          <a:cs typeface="Times New Roman"/>
                        </a:rPr>
                        <a:t>- Stay away from getting Facilitators in stand-alone shots.  If they are interacting with a learner, that is fine. If we can get the Learners alone, that works out for the better.</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val="2639290081"/>
                  </a:ext>
                </a:extLst>
              </a:tr>
            </a:tbl>
          </a:graphicData>
        </a:graphic>
      </p:graphicFrame>
      <p:sp>
        <p:nvSpPr>
          <p:cNvPr id="5" name="TextBox 4">
            <a:extLst>
              <a:ext uri="{FF2B5EF4-FFF2-40B4-BE49-F238E27FC236}">
                <a16:creationId xmlns:a16="http://schemas.microsoft.com/office/drawing/2014/main" id="{4D19C571-064C-B155-008F-5DF52C4682C8}"/>
              </a:ext>
            </a:extLst>
          </p:cNvPr>
          <p:cNvSpPr txBox="1"/>
          <p:nvPr/>
        </p:nvSpPr>
        <p:spPr>
          <a:xfrm>
            <a:off x="84546" y="1582095"/>
            <a:ext cx="3431968" cy="253916"/>
          </a:xfrm>
          <a:prstGeom prst="rect">
            <a:avLst/>
          </a:prstGeom>
          <a:noFill/>
        </p:spPr>
        <p:txBody>
          <a:bodyPr wrap="square">
            <a:spAutoFit/>
          </a:bodyPr>
          <a:lstStyle/>
          <a:p>
            <a:pPr lvl="0" defTabSz="914400" eaLnBrk="0" fontAlgn="base" hangingPunct="0">
              <a:spcBef>
                <a:spcPct val="0"/>
              </a:spcBef>
              <a:spcAft>
                <a:spcPct val="0"/>
              </a:spcAft>
              <a:defRPr/>
            </a:pPr>
            <a:r>
              <a:rPr kumimoji="0" lang="en-US" altLang="en-US" sz="1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Saturday, </a:t>
            </a:r>
            <a:r>
              <a:rPr lang="en-US" altLang="en-US" sz="1000" b="1" dirty="0">
                <a:solidFill>
                  <a:prstClr val="black"/>
                </a:solidFill>
                <a:latin typeface="Calibri" panose="020F0502020204030204" pitchFamily="34" charset="0"/>
                <a:ea typeface="Calibri" panose="020F0502020204030204" pitchFamily="34" charset="0"/>
                <a:cs typeface="Times New Roman" panose="02020603050405020304" pitchFamily="18" charset="0"/>
              </a:rPr>
              <a:t>February 28, 2026 </a:t>
            </a:r>
            <a:r>
              <a:rPr kumimoji="0" lang="en-US" altLang="en-US" sz="10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(Day 2)  </a:t>
            </a:r>
            <a:endParaRPr kumimoji="0" lang="en-US" altLang="en-US"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aphicFrame>
        <p:nvGraphicFramePr>
          <p:cNvPr id="10" name="Table 9">
            <a:extLst>
              <a:ext uri="{FF2B5EF4-FFF2-40B4-BE49-F238E27FC236}">
                <a16:creationId xmlns:a16="http://schemas.microsoft.com/office/drawing/2014/main" id="{A3524831-D5D7-0394-0174-4E889F488494}"/>
              </a:ext>
            </a:extLst>
          </p:cNvPr>
          <p:cNvGraphicFramePr>
            <a:graphicFrameLocks noGrp="1"/>
          </p:cNvGraphicFramePr>
          <p:nvPr>
            <p:extLst>
              <p:ext uri="{D42A27DB-BD31-4B8C-83A1-F6EECF244321}">
                <p14:modId xmlns:p14="http://schemas.microsoft.com/office/powerpoint/2010/main" val="902774141"/>
              </p:ext>
            </p:extLst>
          </p:nvPr>
        </p:nvGraphicFramePr>
        <p:xfrm>
          <a:off x="184597" y="456821"/>
          <a:ext cx="6465107" cy="969010"/>
        </p:xfrm>
        <a:graphic>
          <a:graphicData uri="http://schemas.openxmlformats.org/drawingml/2006/table">
            <a:tbl>
              <a:tblPr firstRow="1" firstCol="1" bandRow="1"/>
              <a:tblGrid>
                <a:gridCol w="6465107">
                  <a:extLst>
                    <a:ext uri="{9D8B030D-6E8A-4147-A177-3AD203B41FA5}">
                      <a16:colId xmlns:a16="http://schemas.microsoft.com/office/drawing/2014/main" val="687567532"/>
                    </a:ext>
                  </a:extLst>
                </a:gridCol>
              </a:tblGrid>
              <a:tr h="0">
                <a:tc>
                  <a:txBody>
                    <a:bodyPr/>
                    <a:lstStyle/>
                    <a:p>
                      <a:pPr algn="ctr"/>
                      <a:r>
                        <a:rPr lang="en-US" b="1" dirty="0">
                          <a:solidFill>
                            <a:schemeClr val="bg1"/>
                          </a:solidFill>
                        </a:rPr>
                        <a:t>Courageous Principals &amp; SuperCourageous  Photography Call Sheet – September 2025</a:t>
                      </a:r>
                    </a:p>
                  </a:txBody>
                  <a:tcPr>
                    <a:solidFill>
                      <a:schemeClr val="tx1"/>
                    </a:solidFill>
                  </a:tcPr>
                </a:tc>
                <a:extLst>
                  <a:ext uri="{0D108BD9-81ED-4DB2-BD59-A6C34878D82A}">
                    <a16:rowId xmlns:a16="http://schemas.microsoft.com/office/drawing/2014/main" val="1287181766"/>
                  </a:ext>
                </a:extLst>
              </a:tr>
              <a:tr h="142283">
                <a:tc>
                  <a:txBody>
                    <a:bodyPr/>
                    <a:lstStyle/>
                    <a:p>
                      <a:pPr marL="0" marR="0" algn="ctr">
                        <a:lnSpc>
                          <a:spcPct val="107000"/>
                        </a:lnSpc>
                        <a:spcBef>
                          <a:spcPts val="0"/>
                        </a:spcBef>
                        <a:spcAft>
                          <a:spcPts val="0"/>
                        </a:spcAft>
                      </a:pPr>
                      <a:r>
                        <a:rPr lang="en-US" sz="1000" b="1" dirty="0">
                          <a:effectLst/>
                          <a:latin typeface="Calibri"/>
                          <a:ea typeface="Calibri"/>
                          <a:cs typeface="Times New Roman"/>
                        </a:rPr>
                        <a:t>Photographer 1 - Micah</a:t>
                      </a:r>
                    </a:p>
                  </a:txBody>
                  <a:tcPr marL="61662" marR="61662"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B w="12700" cap="flat" cmpd="sng" algn="ctr">
                      <a:solidFill>
                        <a:schemeClr val="bg1">
                          <a:lumMod val="50000"/>
                        </a:schemeClr>
                      </a:solidFill>
                      <a:prstDash val="solid"/>
                      <a:round/>
                      <a:headEnd type="none" w="med" len="med"/>
                      <a:tailEnd type="none" w="med" len="med"/>
                    </a:lnB>
                    <a:solidFill>
                      <a:srgbClr val="00B0F0"/>
                    </a:solidFill>
                  </a:tcPr>
                </a:tc>
                <a:extLst>
                  <a:ext uri="{0D108BD9-81ED-4DB2-BD59-A6C34878D82A}">
                    <a16:rowId xmlns:a16="http://schemas.microsoft.com/office/drawing/2014/main" val="2241485824"/>
                  </a:ext>
                </a:extLst>
              </a:tr>
              <a:tr h="334749">
                <a:tc>
                  <a:txBody>
                    <a:bodyPr/>
                    <a:lstStyle/>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CP1 (11) </a:t>
                      </a:r>
                      <a:r>
                        <a:rPr lang="en-US" sz="800" dirty="0">
                          <a:solidFill>
                            <a:schemeClr val="tx1"/>
                          </a:solidFill>
                          <a:effectLst/>
                          <a:latin typeface="+mn-lt"/>
                          <a:ea typeface="Calibri"/>
                          <a:cs typeface="Times New Roman"/>
                        </a:rPr>
                        <a:t>Classrooms:</a:t>
                      </a:r>
                      <a:r>
                        <a:rPr lang="en-US" sz="800" b="0" i="0" u="none" strike="noStrike" noProof="0" dirty="0">
                          <a:solidFill>
                            <a:srgbClr val="FF0000"/>
                          </a:solidFill>
                          <a:effectLst/>
                          <a:latin typeface="+mn-lt"/>
                          <a:ea typeface="Calibri"/>
                          <a:cs typeface="Times New Roman"/>
                        </a:rPr>
                        <a:t> </a:t>
                      </a:r>
                      <a:r>
                        <a:rPr lang="en-US" sz="800" dirty="0">
                          <a:effectLst/>
                          <a:latin typeface="+mn-lt"/>
                          <a:ea typeface="Calibri" panose="020F0502020204030204" pitchFamily="34" charset="0"/>
                          <a:cs typeface="Times New Roman" panose="02020603050405020304" pitchFamily="18" charset="0"/>
                        </a:rPr>
                        <a:t>1034, 1036, 1037, 1041, 1043, 1045, 1047, 1052, 1054, 1056, 1058</a:t>
                      </a:r>
                      <a:endParaRPr lang="en-US" sz="800" b="0" i="0" u="none" strike="noStrike" noProof="0" dirty="0">
                        <a:solidFill>
                          <a:srgbClr val="FF0000"/>
                        </a:solidFill>
                        <a:effectLst/>
                        <a:latin typeface="+mn-lt"/>
                      </a:endParaRPr>
                    </a:p>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CP2 (4) Classrooms: </a:t>
                      </a:r>
                      <a:r>
                        <a:rPr lang="en-US" sz="800" dirty="0">
                          <a:effectLst/>
                          <a:latin typeface="+mn-lt"/>
                          <a:ea typeface="Calibri" panose="020F0502020204030204" pitchFamily="34" charset="0"/>
                          <a:cs typeface="Times New Roman" panose="02020603050405020304" pitchFamily="18" charset="0"/>
                        </a:rPr>
                        <a:t>1062, 1065, 1067, 1069</a:t>
                      </a:r>
                      <a:endParaRPr lang="en-US" sz="800" dirty="0">
                        <a:effectLst/>
                        <a:latin typeface="+mn-lt"/>
                        <a:ea typeface="Calibri"/>
                        <a:cs typeface="Times New Roman"/>
                      </a:endParaRPr>
                    </a:p>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SuperC1 (2) Classrooms: </a:t>
                      </a:r>
                      <a:r>
                        <a:rPr lang="en-US" sz="800" dirty="0">
                          <a:effectLst/>
                          <a:latin typeface="+mn-lt"/>
                          <a:ea typeface="Calibri" panose="020F0502020204030204" pitchFamily="34" charset="0"/>
                          <a:cs typeface="Times New Roman" panose="02020603050405020304" pitchFamily="18" charset="0"/>
                        </a:rPr>
                        <a:t>1059, 1060</a:t>
                      </a:r>
                    </a:p>
                    <a:p>
                      <a:pPr marL="171450" marR="0" lvl="0" indent="-171450" algn="l" defTabSz="6858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800" dirty="0">
                          <a:effectLst/>
                          <a:latin typeface="+mn-lt"/>
                          <a:ea typeface="Calibri"/>
                          <a:cs typeface="Times New Roman"/>
                        </a:rPr>
                        <a:t>SuperC2 (2) Classrooms: </a:t>
                      </a:r>
                      <a:r>
                        <a:rPr lang="en-US" sz="800" dirty="0">
                          <a:effectLst/>
                          <a:latin typeface="+mn-lt"/>
                          <a:ea typeface="Calibri" panose="020F0502020204030204" pitchFamily="34" charset="0"/>
                          <a:cs typeface="Times New Roman" panose="02020603050405020304" pitchFamily="18" charset="0"/>
                        </a:rPr>
                        <a:t>1066, 1068</a:t>
                      </a:r>
                    </a:p>
                  </a:txBody>
                  <a:tcPr marL="59205" marR="59205" marT="0" marB="0">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209096388"/>
                  </a:ext>
                </a:extLst>
              </a:tr>
            </a:tbl>
          </a:graphicData>
        </a:graphic>
      </p:graphicFrame>
    </p:spTree>
    <p:extLst>
      <p:ext uri="{BB962C8B-B14F-4D97-AF65-F5344CB8AC3E}">
        <p14:creationId xmlns:p14="http://schemas.microsoft.com/office/powerpoint/2010/main" val="9025708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460bfa9-23b6-45a7-9c7d-aa5e6ede78d1">
      <Terms xmlns="http://schemas.microsoft.com/office/infopath/2007/PartnerControls"/>
    </lcf76f155ced4ddcb4097134ff3c332f>
    <TaxCatchAll xmlns="f92297c7-f34b-4c37-89c9-1cb6bdc826ae" xsi:nil="true"/>
    <SharedWithUsers xmlns="f92297c7-f34b-4c37-89c9-1cb6bdc826ae">
      <UserInfo>
        <DisplayName>Wylde, Stephanie</DisplayName>
        <AccountId>327</AccountId>
        <AccountType/>
      </UserInfo>
      <UserInfo>
        <DisplayName>Mankin, Haley</DisplayName>
        <AccountId>362</AccountId>
        <AccountType/>
      </UserInfo>
    </SharedWithUsers>
    <Status xmlns="5460bfa9-23b6-45a7-9c7d-aa5e6ede78d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F68EDB9B1ADBF44B402BB9822407138" ma:contentTypeVersion="23" ma:contentTypeDescription="Create a new document." ma:contentTypeScope="" ma:versionID="a3e2a747dad0c7b45617f900de90e596">
  <xsd:schema xmlns:xsd="http://www.w3.org/2001/XMLSchema" xmlns:xs="http://www.w3.org/2001/XMLSchema" xmlns:p="http://schemas.microsoft.com/office/2006/metadata/properties" xmlns:ns2="5460bfa9-23b6-45a7-9c7d-aa5e6ede78d1" xmlns:ns3="f92297c7-f34b-4c37-89c9-1cb6bdc826ae" targetNamespace="http://schemas.microsoft.com/office/2006/metadata/properties" ma:root="true" ma:fieldsID="450d0a86d9f5b2225645275afd43110e" ns2:_="" ns3:_="">
    <xsd:import namespace="5460bfa9-23b6-45a7-9c7d-aa5e6ede78d1"/>
    <xsd:import namespace="f92297c7-f34b-4c37-89c9-1cb6bdc826a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2:MediaServiceBillingMetadata"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60bfa9-23b6-45a7-9c7d-aa5e6ede78d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Status" ma:index="27" nillable="true" ma:displayName="Status" ma:format="Dropdown" ma:internalName="Statu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92297c7-f34b-4c37-89c9-1cb6bdc826a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66536225-9b46-4696-9ca7-55fda4145c0a}" ma:internalName="TaxCatchAll" ma:showField="CatchAllData" ma:web="f92297c7-f34b-4c37-89c9-1cb6bdc826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5E52E6-2F86-4A9C-BBD6-3A51ED1BA6EF}">
  <ds:schemaRefs>
    <ds:schemaRef ds:uri="5460bfa9-23b6-45a7-9c7d-aa5e6ede78d1"/>
    <ds:schemaRef ds:uri="http://purl.org/dc/elements/1.1/"/>
    <ds:schemaRef ds:uri="http://schemas.microsoft.com/office/2006/documentManagement/types"/>
    <ds:schemaRef ds:uri="http://purl.org/dc/terms/"/>
    <ds:schemaRef ds:uri="http://www.w3.org/XML/1998/namespace"/>
    <ds:schemaRef ds:uri="http://schemas.openxmlformats.org/package/2006/metadata/core-properties"/>
    <ds:schemaRef ds:uri="http://purl.org/dc/dcmitype/"/>
    <ds:schemaRef ds:uri="http://schemas.microsoft.com/office/infopath/2007/PartnerControls"/>
    <ds:schemaRef ds:uri="f92297c7-f34b-4c37-89c9-1cb6bdc826ae"/>
    <ds:schemaRef ds:uri="http://schemas.microsoft.com/office/2006/metadata/properties"/>
  </ds:schemaRefs>
</ds:datastoreItem>
</file>

<file path=customXml/itemProps2.xml><?xml version="1.0" encoding="utf-8"?>
<ds:datastoreItem xmlns:ds="http://schemas.openxmlformats.org/officeDocument/2006/customXml" ds:itemID="{804CE85F-EB93-4701-A725-7709D42FDF62}">
  <ds:schemaRefs>
    <ds:schemaRef ds:uri="http://schemas.microsoft.com/sharepoint/v3/contenttype/forms"/>
  </ds:schemaRefs>
</ds:datastoreItem>
</file>

<file path=customXml/itemProps3.xml><?xml version="1.0" encoding="utf-8"?>
<ds:datastoreItem xmlns:ds="http://schemas.openxmlformats.org/officeDocument/2006/customXml" ds:itemID="{19065ACE-0C58-4D54-B572-A1EB11AE6F91}">
  <ds:schemaRefs>
    <ds:schemaRef ds:uri="5460bfa9-23b6-45a7-9c7d-aa5e6ede78d1"/>
    <ds:schemaRef ds:uri="f92297c7-f34b-4c37-89c9-1cb6bdc826a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Deloitte 4_3 onscreen</Template>
  <TotalTime>301</TotalTime>
  <Words>897</Words>
  <Application>Microsoft Office PowerPoint</Application>
  <PresentationFormat>On-screen Show (4:3)</PresentationFormat>
  <Paragraphs>83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Symbol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Garrott Graham</dc:creator>
  <cp:lastModifiedBy>Wylde, Stephanie</cp:lastModifiedBy>
  <cp:revision>3</cp:revision>
  <cp:lastPrinted>2022-02-04T16:09:20Z</cp:lastPrinted>
  <dcterms:created xsi:type="dcterms:W3CDTF">2020-01-23T15:22:46Z</dcterms:created>
  <dcterms:modified xsi:type="dcterms:W3CDTF">2025-12-05T16:21:23Z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0x0101007F68EDB9B1ADBF44B402BB9822407138</vt:lpwstr>
  </property>
  <property fmtid="{D5CDD505-2E9C-101B-9397-08002B2CF9AE}" pid="3" name="MSIP_Label_ea60d57e-af5b-4752-ac57-3e4f28ca11dc_Enabled">
    <vt:lpwstr>true</vt:lpwstr>
  </property>
  <property fmtid="{D5CDD505-2E9C-101B-9397-08002B2CF9AE}" pid="4" name="MSIP_Label_ea60d57e-af5b-4752-ac57-3e4f28ca11dc_SetDate">
    <vt:lpwstr>2021-10-28T17:18:49Z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a8df87c1-05e9-446d-827b-e7d01915ea99</vt:lpwstr>
  </property>
  <property fmtid="{D5CDD505-2E9C-101B-9397-08002B2CF9AE}" pid="9" name="MSIP_Label_ea60d57e-af5b-4752-ac57-3e4f28ca11dc_ContentBits">
    <vt:lpwstr>0</vt:lpwstr>
  </property>
  <property fmtid="{D5CDD505-2E9C-101B-9397-08002B2CF9AE}" pid="10" name="MediaServiceImageTags">
    <vt:lpwstr/>
  </property>
</Properties>
</file>